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5" r:id="rId2"/>
    <p:sldId id="256" r:id="rId3"/>
    <p:sldId id="258" r:id="rId4"/>
    <p:sldId id="259" r:id="rId5"/>
    <p:sldId id="260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B9B35-1548-4950-A80B-942C13315097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A5DB-836E-46A5-9D63-2B3CB520FBE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A5DB-836E-46A5-9D63-2B3CB520FBE4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A5DB-836E-46A5-9D63-2B3CB520FBE4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64EA1-3D13-4F03-BDD0-4170348D294A}" type="datetimeFigureOut">
              <a:rPr lang="en-IN" smtClean="0"/>
              <a:pPr/>
              <a:t>06-11-2019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B0F0191-3E34-4F87-B69B-F5CACD11051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56982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PRESENTATION 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484784"/>
            <a:ext cx="7272808" cy="14465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LOGIC GATES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84984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NAME – MEENAKSHI MANDAVI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BSC –  FINAL YEAR (MATHS)</a:t>
            </a:r>
          </a:p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GOVT. NAVEEN COLLEGE GURUR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SUB.TEACHER PRO. L.R.HIRWANI SIR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63688" y="332656"/>
            <a:ext cx="537999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Contents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6" y="2060848"/>
            <a:ext cx="87484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DISCOVERY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LOGIC GATE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TYPES OF LOGIC GATE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UNIVERSAL PROP</a:t>
            </a:r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ERTY OF NAND &amp; NOR  GATES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USES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18864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DISCOVERY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 DISCOVERER  OF  BOOLEAN ALGEBRAL  :-  </a:t>
            </a:r>
            <a:endParaRPr lang="en-IN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" name="Picture 13" descr="images (1).jpeg"/>
          <p:cNvPicPr>
            <a:picLocks noChangeAspect="1"/>
          </p:cNvPicPr>
          <p:nvPr/>
        </p:nvPicPr>
        <p:blipFill>
          <a:blip r:embed="rId3" cstate="print"/>
          <a:srcRect t="10403"/>
          <a:stretch>
            <a:fillRect/>
          </a:stretch>
        </p:blipFill>
        <p:spPr>
          <a:xfrm>
            <a:off x="6444208" y="2060848"/>
            <a:ext cx="2448272" cy="292853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5536" y="4077072"/>
          <a:ext cx="5869160" cy="21590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1554"/>
                <a:gridCol w="1411554"/>
                <a:gridCol w="3046052"/>
              </a:tblGrid>
              <a:tr h="421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OR</a:t>
                      </a:r>
                      <a:endParaRPr lang="en-IN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AND</a:t>
                      </a:r>
                      <a:endParaRPr lang="en-IN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NOT</a:t>
                      </a:r>
                      <a:endParaRPr lang="en-IN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0+0</a:t>
                      </a:r>
                      <a:r>
                        <a:rPr lang="en-US" sz="1800" baseline="0" dirty="0" smtClean="0">
                          <a:latin typeface="+mj-lt"/>
                        </a:rPr>
                        <a:t> = 0</a:t>
                      </a:r>
                      <a:endParaRPr lang="en-IN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0.0</a:t>
                      </a:r>
                      <a:r>
                        <a:rPr lang="en-US" sz="1800" baseline="0" dirty="0" smtClean="0">
                          <a:latin typeface="+mj-lt"/>
                        </a:rPr>
                        <a:t> = 0</a:t>
                      </a:r>
                      <a:endParaRPr lang="en-IN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180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latin typeface="+mj-lt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+mj-lt"/>
                        </a:rPr>
                        <a:t>0 = 1 (compliment of 0) </a:t>
                      </a:r>
                      <a:endParaRPr lang="en-US" sz="1800" dirty="0" smtClean="0">
                        <a:ln>
                          <a:solidFill>
                            <a:sysClr val="windowText" lastClr="000000"/>
                          </a:solidFill>
                        </a:ln>
                        <a:latin typeface="+mj-lt"/>
                      </a:endParaRPr>
                    </a:p>
                    <a:p>
                      <a:pPr algn="ctr"/>
                      <a:r>
                        <a:rPr lang="en-US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+mj-lt"/>
                        </a:rPr>
                        <a:t>1 =</a:t>
                      </a:r>
                      <a:r>
                        <a:rPr lang="en-US" sz="18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+mj-lt"/>
                        </a:rPr>
                        <a:t> 0 ( compliment of 1)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+mj-lt"/>
                        </a:rPr>
                        <a:t>                                    </a:t>
                      </a:r>
                      <a:endParaRPr lang="en-IN" sz="1800" dirty="0">
                        <a:ln>
                          <a:solidFill>
                            <a:sysClr val="windowText" lastClr="000000"/>
                          </a:solidFill>
                        </a:ln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19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0</a:t>
                      </a:r>
                      <a:r>
                        <a:rPr lang="en-US" sz="1800" baseline="0" dirty="0" smtClean="0">
                          <a:latin typeface="+mj-lt"/>
                        </a:rPr>
                        <a:t>+1 = 1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0.1 = 0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19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1+0</a:t>
                      </a:r>
                      <a:r>
                        <a:rPr lang="en-US" sz="1800" baseline="0" dirty="0" smtClean="0">
                          <a:latin typeface="+mj-lt"/>
                        </a:rPr>
                        <a:t> = 1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1.0 =</a:t>
                      </a:r>
                      <a:r>
                        <a:rPr lang="en-US" sz="1800" baseline="0" dirty="0" smtClean="0">
                          <a:latin typeface="+mj-lt"/>
                        </a:rPr>
                        <a:t> 0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19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1+1 </a:t>
                      </a:r>
                      <a:r>
                        <a:rPr lang="en-US" sz="1800" baseline="0" dirty="0" smtClean="0">
                          <a:latin typeface="+mj-lt"/>
                        </a:rPr>
                        <a:t>= 1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1.1 = 1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2348880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BOOLEAN  ALGEBRA WAS DISCOVERED BY GEORGE BOOLE ON  </a:t>
            </a:r>
            <a:r>
              <a:rPr lang="en-US" sz="2800" dirty="0" smtClean="0">
                <a:latin typeface="+mj-lt"/>
              </a:rPr>
              <a:t>1854</a:t>
            </a:r>
            <a:endParaRPr lang="en-IN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0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L0gic gates :-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12776"/>
            <a:ext cx="6106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TYPES OF LOGIC GATES :-</a:t>
            </a:r>
          </a:p>
        </p:txBody>
      </p:sp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2" cstate="print"/>
          <a:srcRect b="41415"/>
          <a:stretch>
            <a:fillRect/>
          </a:stretch>
        </p:blipFill>
        <p:spPr>
          <a:xfrm>
            <a:off x="1907704" y="1052736"/>
            <a:ext cx="6840760" cy="2016224"/>
          </a:xfrm>
          <a:prstGeom prst="rect">
            <a:avLst/>
          </a:prstGeom>
        </p:spPr>
      </p:pic>
      <p:pic>
        <p:nvPicPr>
          <p:cNvPr id="15" name="Picture 14" descr="logic_ga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429000"/>
            <a:ext cx="4104456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1" name="TextBox 20"/>
          <p:cNvSpPr txBox="1"/>
          <p:nvPr/>
        </p:nvSpPr>
        <p:spPr>
          <a:xfrm>
            <a:off x="323528" y="285293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2.	AND GATE :-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22768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1.	OR GATE :-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3573016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3.	NOT GATE:-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4149080"/>
            <a:ext cx="339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4.	NAND GATE :-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4797152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5.	NOR GATE :- </a:t>
            </a:r>
            <a:endParaRPr lang="en-IN" sz="2800" b="1" i="1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536" y="26064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1.	OR GATE :-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792" y="54868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2.	AND GATE :-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1840" y="836712"/>
            <a:ext cx="4390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3.	NOT GATE:- </a:t>
            </a:r>
          </a:p>
        </p:txBody>
      </p:sp>
      <p:pic>
        <p:nvPicPr>
          <p:cNvPr id="17" name="Picture 16" descr="images 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000016" cy="3528393"/>
          </a:xfrm>
          <a:prstGeom prst="rect">
            <a:avLst/>
          </a:prstGeom>
        </p:spPr>
      </p:pic>
      <p:pic>
        <p:nvPicPr>
          <p:cNvPr id="22" name="Picture 21" descr="IMG_20191105_152559.jpg"/>
          <p:cNvPicPr>
            <a:picLocks noChangeAspect="1"/>
          </p:cNvPicPr>
          <p:nvPr/>
        </p:nvPicPr>
        <p:blipFill>
          <a:blip r:embed="rId3" cstate="print"/>
          <a:srcRect l="2775" t="5589" r="11316" b="15236"/>
          <a:stretch>
            <a:fillRect/>
          </a:stretch>
        </p:blipFill>
        <p:spPr>
          <a:xfrm rot="5400000">
            <a:off x="1289227" y="2103261"/>
            <a:ext cx="3240360" cy="35875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1844824"/>
            <a:ext cx="36004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SWITCHEN  CERCUIT OF  OR GATE </a:t>
            </a:r>
            <a:endParaRPr lang="en-IN" b="1" dirty="0"/>
          </a:p>
        </p:txBody>
      </p:sp>
      <p:pic>
        <p:nvPicPr>
          <p:cNvPr id="29" name="Picture 28" descr="images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772816"/>
            <a:ext cx="4608512" cy="3744416"/>
          </a:xfrm>
          <a:prstGeom prst="rect">
            <a:avLst/>
          </a:prstGeom>
        </p:spPr>
      </p:pic>
      <p:pic>
        <p:nvPicPr>
          <p:cNvPr id="31" name="Picture 30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204864"/>
            <a:ext cx="5328592" cy="3313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2656"/>
            <a:ext cx="4955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4.	NAND GATE :-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96" y="980728"/>
            <a:ext cx="4586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5.	NOR GATE :- </a:t>
            </a:r>
            <a:endParaRPr lang="en-IN" sz="4000" b="1" i="1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6" descr="041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5472608" cy="3731544"/>
          </a:xfrm>
          <a:prstGeom prst="rect">
            <a:avLst/>
          </a:prstGeom>
        </p:spPr>
      </p:pic>
      <p:pic>
        <p:nvPicPr>
          <p:cNvPr id="8" name="Picture 7" descr="NOR+Gate+NOR+Two+or+more+inp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830" y="1844824"/>
            <a:ext cx="5280586" cy="3960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</a:pP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   UNIVERSAL PROPERTY OF NAND  GATES :-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9269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</a:pP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   UNIVERSAL PROPERTY OF NOR  GATES :-</a:t>
            </a:r>
          </a:p>
        </p:txBody>
      </p:sp>
      <p:pic>
        <p:nvPicPr>
          <p:cNvPr id="5" name="Picture 4" descr="IMG_20191105_154447.jpg"/>
          <p:cNvPicPr>
            <a:picLocks noChangeAspect="1"/>
          </p:cNvPicPr>
          <p:nvPr/>
        </p:nvPicPr>
        <p:blipFill>
          <a:blip r:embed="rId2" cstate="print"/>
          <a:srcRect t="2857" r="2858" b="9524"/>
          <a:stretch>
            <a:fillRect/>
          </a:stretch>
        </p:blipFill>
        <p:spPr>
          <a:xfrm>
            <a:off x="2123728" y="1916832"/>
            <a:ext cx="4257864" cy="2880320"/>
          </a:xfrm>
          <a:prstGeom prst="rect">
            <a:avLst/>
          </a:prstGeom>
        </p:spPr>
      </p:pic>
      <p:pic>
        <p:nvPicPr>
          <p:cNvPr id="6" name="Picture 5" descr="IMG_20191105_154506.jpg"/>
          <p:cNvPicPr>
            <a:picLocks noChangeAspect="1"/>
          </p:cNvPicPr>
          <p:nvPr/>
        </p:nvPicPr>
        <p:blipFill>
          <a:blip r:embed="rId3" cstate="print"/>
          <a:srcRect l="80000" r="2500" b="11666"/>
          <a:stretch>
            <a:fillRect/>
          </a:stretch>
        </p:blipFill>
        <p:spPr>
          <a:xfrm rot="16200000">
            <a:off x="3743908" y="3176972"/>
            <a:ext cx="1008112" cy="4248472"/>
          </a:xfrm>
          <a:prstGeom prst="rect">
            <a:avLst/>
          </a:prstGeom>
        </p:spPr>
      </p:pic>
      <p:pic>
        <p:nvPicPr>
          <p:cNvPr id="7" name="Picture 6" descr="IMG_20191105_154506.jpg"/>
          <p:cNvPicPr>
            <a:picLocks noChangeAspect="1"/>
          </p:cNvPicPr>
          <p:nvPr/>
        </p:nvPicPr>
        <p:blipFill>
          <a:blip r:embed="rId4" cstate="print"/>
          <a:srcRect l="6250" r="26786" b="1785"/>
          <a:stretch>
            <a:fillRect/>
          </a:stretch>
        </p:blipFill>
        <p:spPr>
          <a:xfrm rot="16200000">
            <a:off x="4046342" y="1794418"/>
            <a:ext cx="3888432" cy="4277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68760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 USES :- </a:t>
            </a:r>
            <a:endParaRPr lang="en-I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CALCULATER </a:t>
            </a:r>
            <a:r>
              <a:rPr lang="e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COMPUTER  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733" y="2967335"/>
            <a:ext cx="4085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Thank You….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358</TotalTime>
  <Words>158</Words>
  <Application>Microsoft Office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50</cp:revision>
  <dcterms:created xsi:type="dcterms:W3CDTF">2019-09-27T06:00:35Z</dcterms:created>
  <dcterms:modified xsi:type="dcterms:W3CDTF">2019-11-06T15:05:40Z</dcterms:modified>
</cp:coreProperties>
</file>