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sldIdLst>
    <p:sldId id="330" r:id="rId2"/>
    <p:sldId id="331" r:id="rId3"/>
    <p:sldId id="256" r:id="rId4"/>
    <p:sldId id="285" r:id="rId5"/>
    <p:sldId id="286" r:id="rId6"/>
    <p:sldId id="287" r:id="rId7"/>
    <p:sldId id="288" r:id="rId8"/>
    <p:sldId id="294" r:id="rId9"/>
    <p:sldId id="289" r:id="rId10"/>
    <p:sldId id="290" r:id="rId11"/>
    <p:sldId id="291" r:id="rId12"/>
    <p:sldId id="326" r:id="rId13"/>
    <p:sldId id="327" r:id="rId14"/>
    <p:sldId id="328" r:id="rId15"/>
    <p:sldId id="329" r:id="rId16"/>
    <p:sldId id="299" r:id="rId17"/>
    <p:sldId id="300" r:id="rId18"/>
    <p:sldId id="302" r:id="rId19"/>
    <p:sldId id="303" r:id="rId20"/>
    <p:sldId id="304" r:id="rId21"/>
    <p:sldId id="305" r:id="rId22"/>
    <p:sldId id="308" r:id="rId23"/>
    <p:sldId id="309" r:id="rId24"/>
    <p:sldId id="325" r:id="rId25"/>
    <p:sldId id="310" r:id="rId26"/>
    <p:sldId id="311" r:id="rId27"/>
    <p:sldId id="312" r:id="rId28"/>
    <p:sldId id="313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1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46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2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4" autoAdjust="0"/>
    <p:restoredTop sz="99231" autoAdjust="0"/>
  </p:normalViewPr>
  <p:slideViewPr>
    <p:cSldViewPr>
      <p:cViewPr varScale="1">
        <p:scale>
          <a:sx n="86" d="100"/>
          <a:sy n="86" d="100"/>
        </p:scale>
        <p:origin x="143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4F289-6450-4FB5-94EB-75109C91DAFD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AF49D-51DD-404E-9964-EBEC34C58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409-A8BC-484C-875D-6C0CF81490A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298-1044-411B-B698-9DD4D3350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409-A8BC-484C-875D-6C0CF81490A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298-1044-411B-B698-9DD4D3350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409-A8BC-484C-875D-6C0CF81490A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298-1044-411B-B698-9DD4D3350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409-A8BC-484C-875D-6C0CF81490A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298-1044-411B-B698-9DD4D3350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409-A8BC-484C-875D-6C0CF81490A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298-1044-411B-B698-9DD4D3350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409-A8BC-484C-875D-6C0CF81490A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298-1044-411B-B698-9DD4D3350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409-A8BC-484C-875D-6C0CF81490A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298-1044-411B-B698-9DD4D3350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409-A8BC-484C-875D-6C0CF81490A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298-1044-411B-B698-9DD4D3350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409-A8BC-484C-875D-6C0CF81490A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298-1044-411B-B698-9DD4D3350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409-A8BC-484C-875D-6C0CF81490A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298-1044-411B-B698-9DD4D3350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409-A8BC-484C-875D-6C0CF81490A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298-1044-411B-B698-9DD4D3350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87409-A8BC-484C-875D-6C0CF81490A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1A298-1044-411B-B698-9DD4D3350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Kruti Dev 010" pitchFamily="2" charset="0"/>
              </a:rPr>
              <a:t>NRrhlx</a:t>
            </a:r>
            <a:r>
              <a:rPr lang="en-US" sz="3200" b="1" dirty="0">
                <a:latin typeface="Kruti Dev 010" pitchFamily="2" charset="0"/>
              </a:rPr>
              <a:t>&lt;+ “</a:t>
            </a:r>
            <a:r>
              <a:rPr lang="en-US" sz="3200" b="1" dirty="0" err="1">
                <a:latin typeface="Kruti Dev 010" pitchFamily="2" charset="0"/>
              </a:rPr>
              <a:t>kklu</a:t>
            </a:r>
            <a:endParaRPr lang="en-US" sz="3200" b="1" dirty="0"/>
          </a:p>
          <a:p>
            <a:pPr algn="ctr"/>
            <a:r>
              <a:rPr lang="en-US" sz="3200" b="1" dirty="0" err="1">
                <a:latin typeface="Kruti Dev 010" pitchFamily="2" charset="0"/>
              </a:rPr>
              <a:t>Okkf.kT</a:t>
            </a:r>
            <a:r>
              <a:rPr lang="en-US" sz="3200" b="1" dirty="0">
                <a:latin typeface="Kruti Dev 010" pitchFamily="2" charset="0"/>
              </a:rPr>
              <a:t>; ,</a:t>
            </a:r>
            <a:r>
              <a:rPr lang="en-US" sz="3200" b="1" dirty="0" err="1">
                <a:latin typeface="Kruti Dev 010" pitchFamily="2" charset="0"/>
              </a:rPr>
              <a:t>oa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m|ksx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foHkkx</a:t>
            </a:r>
            <a:endParaRPr lang="en-I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19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Kruti Dev 010" pitchFamily="2" charset="0"/>
              </a:rPr>
              <a:t>Tkkx#drk</a:t>
            </a:r>
            <a:r>
              <a:rPr lang="en-US" sz="6600" b="1" dirty="0">
                <a:latin typeface="Kruti Dev 010" pitchFamily="2" charset="0"/>
              </a:rPr>
              <a:t> </a:t>
            </a:r>
            <a:r>
              <a:rPr lang="en-US" sz="6600" b="1" dirty="0" err="1">
                <a:latin typeface="Kruti Dev 010" pitchFamily="2" charset="0"/>
              </a:rPr>
              <a:t>f”kfoj</a:t>
            </a:r>
            <a:r>
              <a:rPr lang="en-US" sz="6600" b="1" dirty="0">
                <a:latin typeface="Kruti Dev 01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Kruti Dev 010" pitchFamily="2" charset="0"/>
              </a:rPr>
              <a:t>ftyk</a:t>
            </a:r>
            <a:r>
              <a:rPr lang="en-US" sz="4800" b="1" dirty="0">
                <a:latin typeface="Kruti Dev 010" pitchFamily="2" charset="0"/>
              </a:rPr>
              <a:t> </a:t>
            </a:r>
            <a:r>
              <a:rPr lang="en-US" sz="4800" b="1" dirty="0" err="1">
                <a:latin typeface="Kruti Dev 010" pitchFamily="2" charset="0"/>
              </a:rPr>
              <a:t>O;kikj</a:t>
            </a:r>
            <a:r>
              <a:rPr lang="en-US" sz="4800" b="1" dirty="0">
                <a:latin typeface="Kruti Dev 010" pitchFamily="2" charset="0"/>
              </a:rPr>
              <a:t> ,</a:t>
            </a:r>
            <a:r>
              <a:rPr lang="en-US" sz="4800" b="1" dirty="0" err="1">
                <a:latin typeface="Kruti Dev 010" pitchFamily="2" charset="0"/>
              </a:rPr>
              <a:t>oa</a:t>
            </a:r>
            <a:r>
              <a:rPr lang="en-US" sz="4800" b="1" dirty="0">
                <a:latin typeface="Kruti Dev 010" pitchFamily="2" charset="0"/>
              </a:rPr>
              <a:t> </a:t>
            </a:r>
            <a:r>
              <a:rPr lang="en-US" sz="4800" b="1" dirty="0" err="1">
                <a:latin typeface="Kruti Dev 010" pitchFamily="2" charset="0"/>
              </a:rPr>
              <a:t>m|ksx</a:t>
            </a:r>
            <a:r>
              <a:rPr lang="en-US" sz="4800" b="1" dirty="0">
                <a:latin typeface="Kruti Dev 010" pitchFamily="2" charset="0"/>
              </a:rPr>
              <a:t> </a:t>
            </a:r>
            <a:r>
              <a:rPr lang="en-US" sz="4800" b="1" dirty="0" err="1">
                <a:latin typeface="Kruti Dev 010" pitchFamily="2" charset="0"/>
              </a:rPr>
              <a:t>dsUnz</a:t>
            </a:r>
            <a:r>
              <a:rPr lang="en-US" sz="4800" b="1" dirty="0">
                <a:latin typeface="Kruti Dev 010" pitchFamily="2" charset="0"/>
              </a:rPr>
              <a:t>] </a:t>
            </a:r>
            <a:r>
              <a:rPr lang="en-US" sz="4800" b="1" dirty="0" err="1">
                <a:latin typeface="Kruti Dev 010" pitchFamily="2" charset="0"/>
              </a:rPr>
              <a:t>Ckkyksn</a:t>
            </a:r>
            <a:r>
              <a:rPr lang="en-US" sz="4800" b="1" dirty="0">
                <a:latin typeface="Kruti Dev 010" pitchFamily="2" charset="0"/>
              </a:rPr>
              <a:t> ¼N-x-½ </a:t>
            </a:r>
            <a:endParaRPr lang="en-US" sz="2800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784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IN" sz="2800" b="1" dirty="0">
                <a:latin typeface="Kruti Dev 010" pitchFamily="2" charset="0"/>
              </a:rPr>
              <a:t> </a:t>
            </a:r>
            <a:r>
              <a:rPr lang="en-IN" sz="2800" b="1" dirty="0" err="1">
                <a:latin typeface="Kruti Dev 010" pitchFamily="2" charset="0"/>
              </a:rPr>
              <a:t>fuos'k</a:t>
            </a:r>
            <a:r>
              <a:rPr lang="en-IN" sz="2800" b="1" dirty="0">
                <a:latin typeface="Kruti Dev 010" pitchFamily="2" charset="0"/>
              </a:rPr>
              <a:t> </a:t>
            </a:r>
            <a:r>
              <a:rPr lang="en-IN" sz="2800" b="1" dirty="0" err="1">
                <a:latin typeface="Kruti Dev 010" pitchFamily="2" charset="0"/>
              </a:rPr>
              <a:t>ds</a:t>
            </a:r>
            <a:r>
              <a:rPr lang="en-IN" sz="2800" b="1" dirty="0">
                <a:latin typeface="Kruti Dev 010" pitchFamily="2" charset="0"/>
              </a:rPr>
              <a:t> </a:t>
            </a:r>
            <a:r>
              <a:rPr lang="en-IN" sz="2800" b="1" dirty="0" err="1">
                <a:latin typeface="Kruti Dev 010" pitchFamily="2" charset="0"/>
              </a:rPr>
              <a:t>vkdkj</a:t>
            </a:r>
            <a:r>
              <a:rPr lang="en-IN" sz="2800" b="1" dirty="0">
                <a:latin typeface="Kruti Dev 010" pitchFamily="2" charset="0"/>
              </a:rPr>
              <a:t> dh </a:t>
            </a:r>
            <a:r>
              <a:rPr lang="en-IN" sz="2800" b="1" dirty="0" err="1">
                <a:latin typeface="Kruti Dev 010" pitchFamily="2" charset="0"/>
              </a:rPr>
              <a:t>n`f"V</a:t>
            </a:r>
            <a:r>
              <a:rPr lang="en-IN" sz="2800" b="1" dirty="0">
                <a:latin typeface="Kruti Dev 010" pitchFamily="2" charset="0"/>
              </a:rPr>
              <a:t> </a:t>
            </a:r>
            <a:r>
              <a:rPr lang="en-IN" sz="2800" b="1" dirty="0" err="1">
                <a:latin typeface="Kruti Dev 010" pitchFamily="2" charset="0"/>
              </a:rPr>
              <a:t>ls</a:t>
            </a:r>
            <a:r>
              <a:rPr lang="en-IN" sz="2800" b="1" dirty="0">
                <a:latin typeface="Kruti Dev 010" pitchFamily="2" charset="0"/>
              </a:rPr>
              <a:t> </a:t>
            </a:r>
            <a:r>
              <a:rPr lang="en-IN" sz="2800" b="1" dirty="0" err="1">
                <a:latin typeface="Kruti Dev 010" pitchFamily="2" charset="0"/>
              </a:rPr>
              <a:t>m|ksxksa</a:t>
            </a:r>
            <a:r>
              <a:rPr lang="en-IN" sz="2800" b="1" dirty="0">
                <a:latin typeface="Kruti Dev 010" pitchFamily="2" charset="0"/>
              </a:rPr>
              <a:t> </a:t>
            </a:r>
            <a:r>
              <a:rPr lang="en-IN" sz="2800" b="1" dirty="0" err="1">
                <a:latin typeface="Kruti Dev 010" pitchFamily="2" charset="0"/>
              </a:rPr>
              <a:t>dk</a:t>
            </a:r>
            <a:r>
              <a:rPr lang="en-IN" sz="2800" b="1" dirty="0">
                <a:latin typeface="Kruti Dev 010" pitchFamily="2" charset="0"/>
              </a:rPr>
              <a:t> </a:t>
            </a:r>
            <a:r>
              <a:rPr lang="en-IN" sz="2800" b="1" dirty="0" err="1">
                <a:latin typeface="Kruti Dev 010" pitchFamily="2" charset="0"/>
              </a:rPr>
              <a:t>oxhZdj.k</a:t>
            </a:r>
            <a:r>
              <a:rPr lang="en-IN" sz="2800" dirty="0">
                <a:latin typeface="Kruti Dev 010" pitchFamily="2" charset="0"/>
              </a:rPr>
              <a:t> </a:t>
            </a:r>
          </a:p>
          <a:p>
            <a:pPr algn="just"/>
            <a:endParaRPr lang="en-IN" sz="2000" dirty="0">
              <a:latin typeface="Kruti Dev 010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400" dirty="0">
                <a:latin typeface="Kruti Dev 010" pitchFamily="2" charset="0"/>
              </a:rPr>
              <a:t>^^e/;e </a:t>
            </a:r>
            <a:r>
              <a:rPr lang="en-IN" sz="2400" dirty="0" err="1">
                <a:latin typeface="Kruti Dev 010" pitchFamily="2" charset="0"/>
              </a:rPr>
              <a:t>m|ksx</a:t>
            </a:r>
            <a:r>
              <a:rPr lang="en-IN" sz="2400" dirty="0">
                <a:latin typeface="Kruti Dev 010" pitchFamily="2" charset="0"/>
              </a:rPr>
              <a:t>** </a:t>
            </a:r>
            <a:r>
              <a:rPr lang="en-IN" sz="2400" dirty="0" err="1">
                <a:latin typeface="Kruti Dev 010" pitchFamily="2" charset="0"/>
              </a:rPr>
              <a:t>ls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vk'k</a:t>
            </a:r>
            <a:r>
              <a:rPr lang="en-IN" sz="2400" dirty="0">
                <a:latin typeface="Kruti Dev 010" pitchFamily="2" charset="0"/>
              </a:rPr>
              <a:t>; ,</a:t>
            </a:r>
            <a:r>
              <a:rPr lang="en-IN" sz="2400" dirty="0" err="1">
                <a:latin typeface="Kruti Dev 010" pitchFamily="2" charset="0"/>
              </a:rPr>
              <a:t>sls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m|ksxksa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ls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gS</a:t>
            </a:r>
            <a:r>
              <a:rPr lang="en-IN" sz="2400" dirty="0">
                <a:latin typeface="Kruti Dev 010" pitchFamily="2" charset="0"/>
              </a:rPr>
              <a:t>] </a:t>
            </a:r>
            <a:r>
              <a:rPr lang="en-IN" sz="2400" dirty="0" err="1">
                <a:latin typeface="Kruti Dev 010" pitchFamily="2" charset="0"/>
              </a:rPr>
              <a:t>ftlesa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la;a</a:t>
            </a:r>
            <a:r>
              <a:rPr lang="en-IN" sz="2400" dirty="0">
                <a:latin typeface="Kruti Dev 010" pitchFamily="2" charset="0"/>
              </a:rPr>
              <a:t>= </a:t>
            </a:r>
            <a:r>
              <a:rPr lang="en-IN" sz="2400" dirty="0" err="1">
                <a:latin typeface="Kruti Dev 010" pitchFamily="2" charset="0"/>
              </a:rPr>
              <a:t>vkSj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e'khujh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vFkok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miLdj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esa</a:t>
            </a:r>
            <a:r>
              <a:rPr lang="en-IN" sz="2400" dirty="0">
                <a:latin typeface="Kruti Dev 010" pitchFamily="2" charset="0"/>
              </a:rPr>
              <a:t> :- 10 </a:t>
            </a:r>
            <a:r>
              <a:rPr lang="en-IN" sz="2400" dirty="0" err="1">
                <a:latin typeface="Kruti Dev 010" pitchFamily="2" charset="0"/>
              </a:rPr>
              <a:t>djksM</a:t>
            </a:r>
            <a:r>
              <a:rPr lang="en-IN" sz="2400" dirty="0">
                <a:latin typeface="Kruti Dev 010" pitchFamily="2" charset="0"/>
              </a:rPr>
              <a:t>+ </a:t>
            </a:r>
            <a:r>
              <a:rPr lang="en-IN" sz="2400" dirty="0" err="1">
                <a:latin typeface="Kruti Dev 010" pitchFamily="2" charset="0"/>
              </a:rPr>
              <a:t>ls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vf</a:t>
            </a:r>
            <a:r>
              <a:rPr lang="en-IN" sz="2400" dirty="0">
                <a:latin typeface="Kruti Dev 010" pitchFamily="2" charset="0"/>
              </a:rPr>
              <a:t>/kd </a:t>
            </a:r>
            <a:r>
              <a:rPr lang="en-IN" sz="2400" dirty="0" err="1">
                <a:latin typeface="Kruti Dev 010" pitchFamily="2" charset="0"/>
              </a:rPr>
              <a:t>dk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fuos'k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ugha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gksrk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gS</a:t>
            </a:r>
            <a:r>
              <a:rPr lang="en-IN" sz="2400" dirty="0">
                <a:latin typeface="Kruti Dev 010" pitchFamily="2" charset="0"/>
              </a:rPr>
              <a:t> A</a:t>
            </a:r>
          </a:p>
          <a:p>
            <a:pPr algn="just"/>
            <a:endParaRPr lang="en-IN" sz="2400" dirty="0">
              <a:latin typeface="Kruti Dev 010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IN" sz="2400" dirty="0">
                <a:latin typeface="Kruti Dev 010" pitchFamily="2" charset="0"/>
              </a:rPr>
              <a:t> **e/;e </a:t>
            </a:r>
            <a:r>
              <a:rPr lang="en-IN" sz="2400" dirty="0" err="1">
                <a:latin typeface="Kruti Dev 010" pitchFamily="2" charset="0"/>
              </a:rPr>
              <a:t>lsok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m|e</a:t>
            </a:r>
            <a:r>
              <a:rPr lang="en-IN" sz="2400" dirty="0">
                <a:latin typeface="Kruti Dev 010" pitchFamily="2" charset="0"/>
              </a:rPr>
              <a:t>^^ </a:t>
            </a:r>
            <a:r>
              <a:rPr lang="en-IN" sz="2400" dirty="0" err="1">
                <a:latin typeface="Kruti Dev 010" pitchFamily="2" charset="0"/>
              </a:rPr>
              <a:t>ls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vk'k</a:t>
            </a:r>
            <a:r>
              <a:rPr lang="en-IN" sz="2400" dirty="0">
                <a:latin typeface="Kruti Dev 010" pitchFamily="2" charset="0"/>
              </a:rPr>
              <a:t>; ,</a:t>
            </a:r>
            <a:r>
              <a:rPr lang="en-IN" sz="2400" dirty="0" err="1">
                <a:latin typeface="Kruti Dev 010" pitchFamily="2" charset="0"/>
              </a:rPr>
              <a:t>sls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m|e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ls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gS</a:t>
            </a:r>
            <a:r>
              <a:rPr lang="en-IN" sz="2400" dirty="0">
                <a:latin typeface="Kruti Dev 010" pitchFamily="2" charset="0"/>
              </a:rPr>
              <a:t>] </a:t>
            </a:r>
            <a:r>
              <a:rPr lang="en-IN" sz="2400" dirty="0" err="1">
                <a:latin typeface="Kruti Dev 010" pitchFamily="2" charset="0"/>
              </a:rPr>
              <a:t>ftlesa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la;a</a:t>
            </a:r>
            <a:r>
              <a:rPr lang="en-IN" sz="2400" dirty="0">
                <a:latin typeface="Kruti Dev 010" pitchFamily="2" charset="0"/>
              </a:rPr>
              <a:t>= </a:t>
            </a:r>
            <a:r>
              <a:rPr lang="en-IN" sz="2400" dirty="0" err="1">
                <a:latin typeface="Kruti Dev 010" pitchFamily="2" charset="0"/>
              </a:rPr>
              <a:t>vkSj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e'khujh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vFkok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miLdj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esa</a:t>
            </a:r>
            <a:r>
              <a:rPr lang="en-IN" sz="2400" dirty="0">
                <a:latin typeface="Kruti Dev 010" pitchFamily="2" charset="0"/>
              </a:rPr>
              <a:t> :- 5 </a:t>
            </a:r>
            <a:r>
              <a:rPr lang="en-IN" sz="2400" dirty="0" err="1">
                <a:latin typeface="Kruti Dev 010" pitchFamily="2" charset="0"/>
              </a:rPr>
              <a:t>djksM</a:t>
            </a:r>
            <a:r>
              <a:rPr lang="en-IN" sz="2400" dirty="0">
                <a:latin typeface="Kruti Dev 010" pitchFamily="2" charset="0"/>
              </a:rPr>
              <a:t>+ </a:t>
            </a:r>
            <a:r>
              <a:rPr lang="en-IN" sz="2400" dirty="0" err="1">
                <a:latin typeface="Kruti Dev 010" pitchFamily="2" charset="0"/>
              </a:rPr>
              <a:t>ls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vf</a:t>
            </a:r>
            <a:r>
              <a:rPr lang="en-IN" sz="2400" dirty="0">
                <a:latin typeface="Kruti Dev 010" pitchFamily="2" charset="0"/>
              </a:rPr>
              <a:t>/kd </a:t>
            </a:r>
            <a:r>
              <a:rPr lang="en-IN" sz="2400" dirty="0" err="1">
                <a:latin typeface="Kruti Dev 010" pitchFamily="2" charset="0"/>
              </a:rPr>
              <a:t>dk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fuos'k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ugha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gksrk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gS</a:t>
            </a:r>
            <a:r>
              <a:rPr lang="en-IN" sz="2400" dirty="0">
                <a:latin typeface="Kruti Dev 010" pitchFamily="2" charset="0"/>
              </a:rPr>
              <a:t> A</a:t>
            </a:r>
          </a:p>
          <a:p>
            <a:pPr algn="just"/>
            <a:endParaRPr lang="en-US" sz="2400" dirty="0">
              <a:latin typeface="Kruti Dev 010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IN" sz="2400" dirty="0">
                <a:latin typeface="Kruti Dev 010" pitchFamily="2" charset="0"/>
              </a:rPr>
              <a:t> ^^</a:t>
            </a:r>
            <a:r>
              <a:rPr lang="en-IN" sz="2400" dirty="0" err="1">
                <a:latin typeface="Kruti Dev 010" pitchFamily="2" charset="0"/>
              </a:rPr>
              <a:t>o`gn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m|ksx</a:t>
            </a:r>
            <a:r>
              <a:rPr lang="en-IN" sz="2400" dirty="0">
                <a:latin typeface="Kruti Dev 010" pitchFamily="2" charset="0"/>
              </a:rPr>
              <a:t>** </a:t>
            </a:r>
            <a:r>
              <a:rPr lang="en-IN" sz="2400" dirty="0" err="1">
                <a:latin typeface="Kruti Dev 010" pitchFamily="2" charset="0"/>
              </a:rPr>
              <a:t>ls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vk'k</a:t>
            </a:r>
            <a:r>
              <a:rPr lang="en-IN" sz="2400" dirty="0">
                <a:latin typeface="Kruti Dev 010" pitchFamily="2" charset="0"/>
              </a:rPr>
              <a:t>; ,</a:t>
            </a:r>
            <a:r>
              <a:rPr lang="en-IN" sz="2400" dirty="0" err="1">
                <a:latin typeface="Kruti Dev 010" pitchFamily="2" charset="0"/>
              </a:rPr>
              <a:t>sls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m|ksx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ls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gS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ftlesa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IykaV</a:t>
            </a:r>
            <a:r>
              <a:rPr lang="en-IN" sz="2400" dirty="0">
                <a:latin typeface="Kruti Dev 010" pitchFamily="2" charset="0"/>
              </a:rPr>
              <a:t> ,</a:t>
            </a:r>
            <a:r>
              <a:rPr lang="en-IN" sz="2400" dirty="0" err="1">
                <a:latin typeface="Kruti Dev 010" pitchFamily="2" charset="0"/>
              </a:rPr>
              <a:t>oa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e'khujh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esa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iwath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fuos'k</a:t>
            </a:r>
            <a:r>
              <a:rPr lang="en-IN" sz="2400" dirty="0">
                <a:latin typeface="Kruti Dev 010" pitchFamily="2" charset="0"/>
              </a:rPr>
              <a:t> #- 10 </a:t>
            </a:r>
            <a:r>
              <a:rPr lang="en-IN" sz="2400" dirty="0" err="1">
                <a:latin typeface="Kruti Dev 010" pitchFamily="2" charset="0"/>
              </a:rPr>
              <a:t>djksM</a:t>
            </a:r>
            <a:r>
              <a:rPr lang="en-IN" sz="2400" dirty="0">
                <a:latin typeface="Kruti Dev 010" pitchFamily="2" charset="0"/>
              </a:rPr>
              <a:t>+ </a:t>
            </a:r>
            <a:r>
              <a:rPr lang="en-IN" sz="2400" dirty="0" err="1">
                <a:latin typeface="Kruti Dev 010" pitchFamily="2" charset="0"/>
              </a:rPr>
              <a:t>ls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vf</a:t>
            </a:r>
            <a:r>
              <a:rPr lang="en-IN" sz="2400" dirty="0">
                <a:latin typeface="Kruti Dev 010" pitchFamily="2" charset="0"/>
              </a:rPr>
              <a:t>/kd ,</a:t>
            </a:r>
            <a:r>
              <a:rPr lang="en-IN" sz="2400" dirty="0" err="1">
                <a:latin typeface="Kruti Dev 010" pitchFamily="2" charset="0"/>
              </a:rPr>
              <a:t>oa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LFkk;h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iwath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fuos'k</a:t>
            </a:r>
            <a:r>
              <a:rPr lang="en-IN" sz="2400" dirty="0">
                <a:latin typeface="Kruti Dev 010" pitchFamily="2" charset="0"/>
              </a:rPr>
              <a:t> #- 100 </a:t>
            </a:r>
            <a:r>
              <a:rPr lang="en-IN" sz="2400" dirty="0" err="1">
                <a:latin typeface="Kruti Dev 010" pitchFamily="2" charset="0"/>
              </a:rPr>
              <a:t>djksM</a:t>
            </a:r>
            <a:r>
              <a:rPr lang="en-IN" sz="2400" dirty="0">
                <a:latin typeface="Kruti Dev 010" pitchFamily="2" charset="0"/>
              </a:rPr>
              <a:t>+ rd </a:t>
            </a:r>
            <a:r>
              <a:rPr lang="en-IN" sz="2400" dirty="0" err="1">
                <a:latin typeface="Kruti Dev 010" pitchFamily="2" charset="0"/>
              </a:rPr>
              <a:t>gks</a:t>
            </a:r>
            <a:r>
              <a:rPr lang="en-IN" sz="2400" dirty="0">
                <a:latin typeface="Kruti Dev 010" pitchFamily="2" charset="0"/>
              </a:rPr>
              <a:t> A</a:t>
            </a:r>
          </a:p>
          <a:p>
            <a:pPr algn="just"/>
            <a:endParaRPr lang="en-IN" sz="2400" dirty="0">
              <a:latin typeface="Kruti Dev 010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IN" sz="2400" dirty="0">
                <a:latin typeface="Kruti Dev 010" pitchFamily="2" charset="0"/>
              </a:rPr>
              <a:t> ^^</a:t>
            </a:r>
            <a:r>
              <a:rPr lang="en-IN" sz="2400" dirty="0" err="1">
                <a:latin typeface="Kruti Dev 010" pitchFamily="2" charset="0"/>
              </a:rPr>
              <a:t>o`gn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lsok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m|e</a:t>
            </a:r>
            <a:r>
              <a:rPr lang="en-IN" sz="2400" dirty="0">
                <a:latin typeface="Kruti Dev 010" pitchFamily="2" charset="0"/>
              </a:rPr>
              <a:t>** </a:t>
            </a:r>
            <a:r>
              <a:rPr lang="en-IN" sz="2400" dirty="0" err="1">
                <a:latin typeface="Kruti Dev 010" pitchFamily="2" charset="0"/>
              </a:rPr>
              <a:t>ls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vk'k</a:t>
            </a:r>
            <a:r>
              <a:rPr lang="en-IN" sz="2400" dirty="0">
                <a:latin typeface="Kruti Dev 010" pitchFamily="2" charset="0"/>
              </a:rPr>
              <a:t>; ,</a:t>
            </a:r>
            <a:r>
              <a:rPr lang="en-IN" sz="2400" dirty="0" err="1">
                <a:latin typeface="Kruti Dev 010" pitchFamily="2" charset="0"/>
              </a:rPr>
              <a:t>sls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m|e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ls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gS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ftlesa</a:t>
            </a:r>
            <a:r>
              <a:rPr lang="en-IN" sz="2400" dirty="0">
                <a:latin typeface="Kruti Dev 010" pitchFamily="2" charset="0"/>
              </a:rPr>
              <a:t> e/;e </a:t>
            </a:r>
            <a:r>
              <a:rPr lang="en-IN" sz="2400" dirty="0" err="1">
                <a:latin typeface="Kruti Dev 010" pitchFamily="2" charset="0"/>
              </a:rPr>
              <a:t>lsok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m|e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gsrq</a:t>
            </a:r>
            <a:r>
              <a:rPr lang="en-IN" sz="2400" dirty="0">
                <a:latin typeface="Kruti Dev 010" pitchFamily="2" charset="0"/>
              </a:rPr>
              <a:t> fu/</a:t>
            </a:r>
            <a:r>
              <a:rPr lang="en-IN" sz="2400" dirty="0" err="1">
                <a:latin typeface="Kruti Dev 010" pitchFamily="2" charset="0"/>
              </a:rPr>
              <a:t>kkZfjr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iwath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fuos'k</a:t>
            </a:r>
            <a:r>
              <a:rPr lang="en-IN" sz="2400" dirty="0">
                <a:latin typeface="Kruti Dev 010" pitchFamily="2" charset="0"/>
              </a:rPr>
              <a:t> dh </a:t>
            </a:r>
            <a:r>
              <a:rPr lang="en-IN" sz="2400" dirty="0" err="1">
                <a:latin typeface="Kruti Dev 010" pitchFamily="2" charset="0"/>
              </a:rPr>
              <a:t>lhek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ls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vf</a:t>
            </a:r>
            <a:r>
              <a:rPr lang="en-IN" sz="2400" dirty="0">
                <a:latin typeface="Kruti Dev 010" pitchFamily="2" charset="0"/>
              </a:rPr>
              <a:t>/kd </a:t>
            </a:r>
            <a:r>
              <a:rPr lang="en-IN" sz="2400" dirty="0" err="1">
                <a:latin typeface="Kruti Dev 010" pitchFamily="2" charset="0"/>
              </a:rPr>
              <a:t>iwath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fuos'k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fd;k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x;k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gS</a:t>
            </a:r>
            <a:r>
              <a:rPr lang="en-IN" sz="2400" dirty="0">
                <a:latin typeface="Kruti Dev 010" pitchFamily="2" charset="0"/>
              </a:rPr>
              <a:t> ,</a:t>
            </a:r>
            <a:r>
              <a:rPr lang="en-IN" sz="2400" dirty="0" err="1">
                <a:latin typeface="Kruti Dev 010" pitchFamily="2" charset="0"/>
              </a:rPr>
              <a:t>oa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LFkk;h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iawath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fuos'k</a:t>
            </a:r>
            <a:r>
              <a:rPr lang="en-IN" sz="2400" dirty="0">
                <a:latin typeface="Kruti Dev 010" pitchFamily="2" charset="0"/>
              </a:rPr>
              <a:t> :-- 100 </a:t>
            </a:r>
            <a:r>
              <a:rPr lang="en-IN" sz="2400" dirty="0" err="1">
                <a:latin typeface="Kruti Dev 010" pitchFamily="2" charset="0"/>
              </a:rPr>
              <a:t>djksM</a:t>
            </a:r>
            <a:r>
              <a:rPr lang="en-IN" sz="2400" dirty="0">
                <a:latin typeface="Kruti Dev 010" pitchFamily="2" charset="0"/>
              </a:rPr>
              <a:t>+ rd </a:t>
            </a:r>
            <a:r>
              <a:rPr lang="en-IN" sz="2400" dirty="0" err="1">
                <a:latin typeface="Kruti Dev 010" pitchFamily="2" charset="0"/>
              </a:rPr>
              <a:t>gks</a:t>
            </a:r>
            <a:r>
              <a:rPr lang="en-IN" sz="2400" dirty="0">
                <a:latin typeface="Kruti Dev 010" pitchFamily="2" charset="0"/>
              </a:rPr>
              <a:t> 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61402"/>
            <a:ext cx="89154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800" b="1" dirty="0">
                <a:latin typeface="Kruti Dev 010" pitchFamily="2" charset="0"/>
              </a:rPr>
              <a:t> </a:t>
            </a:r>
            <a:r>
              <a:rPr lang="en-IN" sz="2800" b="1" dirty="0" err="1">
                <a:latin typeface="Kruti Dev 010" pitchFamily="2" charset="0"/>
              </a:rPr>
              <a:t>fuos'k</a:t>
            </a:r>
            <a:r>
              <a:rPr lang="en-IN" sz="2800" b="1" dirty="0">
                <a:latin typeface="Kruti Dev 010" pitchFamily="2" charset="0"/>
              </a:rPr>
              <a:t> </a:t>
            </a:r>
            <a:r>
              <a:rPr lang="en-IN" sz="2800" b="1" dirty="0" err="1">
                <a:latin typeface="Kruti Dev 010" pitchFamily="2" charset="0"/>
              </a:rPr>
              <a:t>ds</a:t>
            </a:r>
            <a:r>
              <a:rPr lang="en-IN" sz="2800" b="1" dirty="0">
                <a:latin typeface="Kruti Dev 010" pitchFamily="2" charset="0"/>
              </a:rPr>
              <a:t> </a:t>
            </a:r>
            <a:r>
              <a:rPr lang="en-IN" sz="2800" b="1" dirty="0" err="1">
                <a:latin typeface="Kruti Dev 010" pitchFamily="2" charset="0"/>
              </a:rPr>
              <a:t>vkdkj</a:t>
            </a:r>
            <a:r>
              <a:rPr lang="en-IN" sz="2800" b="1" dirty="0">
                <a:latin typeface="Kruti Dev 010" pitchFamily="2" charset="0"/>
              </a:rPr>
              <a:t> dh </a:t>
            </a:r>
            <a:r>
              <a:rPr lang="en-IN" sz="2800" b="1" dirty="0" err="1">
                <a:latin typeface="Kruti Dev 010" pitchFamily="2" charset="0"/>
              </a:rPr>
              <a:t>n`f"V</a:t>
            </a:r>
            <a:r>
              <a:rPr lang="en-IN" sz="2800" b="1" dirty="0">
                <a:latin typeface="Kruti Dev 010" pitchFamily="2" charset="0"/>
              </a:rPr>
              <a:t> </a:t>
            </a:r>
            <a:r>
              <a:rPr lang="en-IN" sz="2800" b="1" dirty="0" err="1">
                <a:latin typeface="Kruti Dev 010" pitchFamily="2" charset="0"/>
              </a:rPr>
              <a:t>ls</a:t>
            </a:r>
            <a:r>
              <a:rPr lang="en-IN" sz="2800" b="1" dirty="0">
                <a:latin typeface="Kruti Dev 010" pitchFamily="2" charset="0"/>
              </a:rPr>
              <a:t> </a:t>
            </a:r>
            <a:r>
              <a:rPr lang="en-IN" sz="2800" b="1" dirty="0" err="1">
                <a:latin typeface="Kruti Dev 010" pitchFamily="2" charset="0"/>
              </a:rPr>
              <a:t>m|ksxksa</a:t>
            </a:r>
            <a:r>
              <a:rPr lang="en-IN" sz="2800" b="1" dirty="0">
                <a:latin typeface="Kruti Dev 010" pitchFamily="2" charset="0"/>
              </a:rPr>
              <a:t> </a:t>
            </a:r>
            <a:r>
              <a:rPr lang="en-IN" sz="2800" b="1" dirty="0" err="1">
                <a:latin typeface="Kruti Dev 010" pitchFamily="2" charset="0"/>
              </a:rPr>
              <a:t>dk</a:t>
            </a:r>
            <a:r>
              <a:rPr lang="en-IN" sz="2800" b="1" dirty="0">
                <a:latin typeface="Kruti Dev 010" pitchFamily="2" charset="0"/>
              </a:rPr>
              <a:t> </a:t>
            </a:r>
            <a:r>
              <a:rPr lang="en-IN" sz="2800" b="1" dirty="0" err="1">
                <a:latin typeface="Kruti Dev 010" pitchFamily="2" charset="0"/>
              </a:rPr>
              <a:t>oxhZdj.k</a:t>
            </a:r>
            <a:r>
              <a:rPr lang="en-IN" sz="2800" dirty="0">
                <a:latin typeface="Kruti Dev 010" pitchFamily="2" charset="0"/>
              </a:rPr>
              <a:t> </a:t>
            </a:r>
          </a:p>
          <a:p>
            <a:endParaRPr lang="en-IN" sz="2400" dirty="0">
              <a:latin typeface="Kruti Dev 010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IN" sz="2800" dirty="0">
                <a:latin typeface="Kruti Dev 010" pitchFamily="2" charset="0"/>
              </a:rPr>
              <a:t> ^^</a:t>
            </a:r>
            <a:r>
              <a:rPr lang="en-IN" sz="2800" dirty="0" err="1">
                <a:latin typeface="Kruti Dev 010" pitchFamily="2" charset="0"/>
              </a:rPr>
              <a:t>esxk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izkstsDV</a:t>
            </a:r>
            <a:r>
              <a:rPr lang="en-IN" sz="2800" dirty="0">
                <a:latin typeface="Kruti Dev 010" pitchFamily="2" charset="0"/>
              </a:rPr>
              <a:t>**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vk'k</a:t>
            </a:r>
            <a:r>
              <a:rPr lang="en-IN" sz="2800" dirty="0">
                <a:latin typeface="Kruti Dev 010" pitchFamily="2" charset="0"/>
              </a:rPr>
              <a:t>; ,</a:t>
            </a:r>
            <a:r>
              <a:rPr lang="en-IN" sz="2800" dirty="0" err="1">
                <a:latin typeface="Kruti Dev 010" pitchFamily="2" charset="0"/>
              </a:rPr>
              <a:t>sls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m|ksx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ftlus</a:t>
            </a:r>
            <a:r>
              <a:rPr lang="en-IN" sz="2800" dirty="0">
                <a:latin typeface="Kruti Dev 010" pitchFamily="2" charset="0"/>
              </a:rPr>
              <a:t> 100 </a:t>
            </a:r>
            <a:r>
              <a:rPr lang="en-IN" sz="2800" dirty="0" err="1">
                <a:latin typeface="Kruti Dev 010" pitchFamily="2" charset="0"/>
              </a:rPr>
              <a:t>djksM</a:t>
            </a:r>
            <a:r>
              <a:rPr lang="en-IN" sz="2800" dirty="0">
                <a:latin typeface="Kruti Dev 010" pitchFamily="2" charset="0"/>
              </a:rPr>
              <a:t>+ :</a:t>
            </a:r>
            <a:r>
              <a:rPr lang="en-IN" sz="2800" dirty="0" err="1">
                <a:latin typeface="Kruti Dev 010" pitchFamily="2" charset="0"/>
              </a:rPr>
              <a:t>i;s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vf</a:t>
            </a:r>
            <a:r>
              <a:rPr lang="en-IN" sz="2800" dirty="0">
                <a:latin typeface="Kruti Dev 010" pitchFamily="2" charset="0"/>
              </a:rPr>
              <a:t>/kd </a:t>
            </a:r>
            <a:r>
              <a:rPr lang="en-IN" sz="2800" dirty="0" err="1">
                <a:latin typeface="Kruti Dev 010" pitchFamily="2" charset="0"/>
              </a:rPr>
              <a:t>fdUrq</a:t>
            </a:r>
            <a:r>
              <a:rPr lang="en-IN" sz="2800" dirty="0">
                <a:latin typeface="Kruti Dev 010" pitchFamily="2" charset="0"/>
              </a:rPr>
              <a:t> 1000 </a:t>
            </a:r>
            <a:r>
              <a:rPr lang="en-IN" sz="2800" dirty="0" err="1">
                <a:latin typeface="Kruti Dev 010" pitchFamily="2" charset="0"/>
              </a:rPr>
              <a:t>djksM</a:t>
            </a:r>
            <a:r>
              <a:rPr lang="en-IN" sz="2800" dirty="0">
                <a:latin typeface="Kruti Dev 010" pitchFamily="2" charset="0"/>
              </a:rPr>
              <a:t>+ :</a:t>
            </a:r>
            <a:r>
              <a:rPr lang="en-IN" sz="2800" dirty="0" err="1">
                <a:latin typeface="Kruti Dev 010" pitchFamily="2" charset="0"/>
              </a:rPr>
              <a:t>i;s</a:t>
            </a:r>
            <a:r>
              <a:rPr lang="en-IN" sz="2800" dirty="0">
                <a:latin typeface="Kruti Dev 010" pitchFamily="2" charset="0"/>
              </a:rPr>
              <a:t> rd </a:t>
            </a:r>
            <a:r>
              <a:rPr lang="en-IN" sz="2800" dirty="0" err="1">
                <a:latin typeface="Kruti Dev 010" pitchFamily="2" charset="0"/>
              </a:rPr>
              <a:t>dk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LFkk;h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iwath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fuos'k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izLrkfor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dj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okf.kfT;d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mRiknu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izkjaHk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fd;k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x;k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gksA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bl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gsrq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muds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i</a:t>
            </a:r>
            <a:r>
              <a:rPr lang="en-IN" sz="2800" dirty="0">
                <a:latin typeface="Kruti Dev 010" pitchFamily="2" charset="0"/>
              </a:rPr>
              <a:t>{k </a:t>
            </a:r>
            <a:r>
              <a:rPr lang="en-IN" sz="2800" dirty="0" err="1">
                <a:latin typeface="Kruti Dev 010" pitchFamily="2" charset="0"/>
              </a:rPr>
              <a:t>esa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Hkkjr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ljdkj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ds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okf.kT</a:t>
            </a:r>
            <a:r>
              <a:rPr lang="en-IN" sz="2800" dirty="0">
                <a:latin typeface="Kruti Dev 010" pitchFamily="2" charset="0"/>
              </a:rPr>
              <a:t>; </a:t>
            </a:r>
            <a:r>
              <a:rPr lang="en-IN" sz="2800" dirty="0" err="1">
                <a:latin typeface="Kruti Dev 010" pitchFamily="2" charset="0"/>
              </a:rPr>
              <a:t>vkSj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m|ksx</a:t>
            </a:r>
            <a:r>
              <a:rPr lang="en-IN" sz="2800" dirty="0">
                <a:latin typeface="Kruti Dev 010" pitchFamily="2" charset="0"/>
              </a:rPr>
              <a:t> ea=</a:t>
            </a:r>
            <a:r>
              <a:rPr lang="en-IN" sz="2800" dirty="0" err="1">
                <a:latin typeface="Kruti Dev 010" pitchFamily="2" charset="0"/>
              </a:rPr>
              <a:t>ky</a:t>
            </a:r>
            <a:r>
              <a:rPr lang="en-IN" sz="2800" dirty="0">
                <a:latin typeface="Kruti Dev 010" pitchFamily="2" charset="0"/>
              </a:rPr>
              <a:t>; }</a:t>
            </a:r>
            <a:r>
              <a:rPr lang="en-IN" sz="2800" dirty="0" err="1">
                <a:latin typeface="Kruti Dev 010" pitchFamily="2" charset="0"/>
              </a:rPr>
              <a:t>kjk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vkbZ-bZ-,e-@vkS|ksfxd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yk;lsal@vk'k</a:t>
            </a:r>
            <a:r>
              <a:rPr lang="en-IN" sz="2800" dirty="0">
                <a:latin typeface="Kruti Dev 010" pitchFamily="2" charset="0"/>
              </a:rPr>
              <a:t>; </a:t>
            </a:r>
            <a:r>
              <a:rPr lang="en-IN" sz="2800" dirty="0" err="1">
                <a:latin typeface="Kruti Dev 010" pitchFamily="2" charset="0"/>
              </a:rPr>
              <a:t>i</a:t>
            </a:r>
            <a:r>
              <a:rPr lang="en-IN" sz="2800" dirty="0">
                <a:latin typeface="Kruti Dev 010" pitchFamily="2" charset="0"/>
              </a:rPr>
              <a:t>= </a:t>
            </a:r>
            <a:r>
              <a:rPr lang="en-IN" sz="2800" dirty="0" err="1">
                <a:latin typeface="Kruti Dev 010" pitchFamily="2" charset="0"/>
              </a:rPr>
              <a:t>tkjh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fd;k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x;k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gks</a:t>
            </a:r>
            <a:r>
              <a:rPr lang="en-IN" sz="2800" dirty="0">
                <a:latin typeface="Kruti Dev 010" pitchFamily="2" charset="0"/>
              </a:rPr>
              <a:t> ,</a:t>
            </a:r>
            <a:r>
              <a:rPr lang="en-IN" sz="2800" dirty="0" err="1">
                <a:latin typeface="Kruti Dev 010" pitchFamily="2" charset="0"/>
              </a:rPr>
              <a:t>oa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m|ksx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LFkkiuk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gsrq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jkT</a:t>
            </a:r>
            <a:r>
              <a:rPr lang="en-IN" sz="2800" dirty="0">
                <a:latin typeface="Kruti Dev 010" pitchFamily="2" charset="0"/>
              </a:rPr>
              <a:t>; '</a:t>
            </a:r>
            <a:r>
              <a:rPr lang="en-IN" sz="2800" dirty="0" err="1">
                <a:latin typeface="Kruti Dev 010" pitchFamily="2" charset="0"/>
              </a:rPr>
              <a:t>kklu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ds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lkFk</a:t>
            </a:r>
            <a:r>
              <a:rPr lang="en-IN" sz="2800" dirty="0">
                <a:latin typeface="Kruti Dev 010" pitchFamily="2" charset="0"/>
              </a:rPr>
              <a:t> ,e-</a:t>
            </a:r>
            <a:r>
              <a:rPr lang="en-IN" sz="2800" dirty="0" err="1">
                <a:latin typeface="Kruti Dev 010" pitchFamily="2" charset="0"/>
              </a:rPr>
              <a:t>vks</a:t>
            </a:r>
            <a:r>
              <a:rPr lang="en-IN" sz="2800" dirty="0">
                <a:latin typeface="Kruti Dev 010" pitchFamily="2" charset="0"/>
              </a:rPr>
              <a:t>-;w- </a:t>
            </a:r>
            <a:r>
              <a:rPr lang="en-IN" sz="2800" dirty="0" err="1">
                <a:latin typeface="Kruti Dev 010" pitchFamily="2" charset="0"/>
              </a:rPr>
              <a:t>fu"ikfnr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fd;k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gksA</a:t>
            </a:r>
            <a:r>
              <a:rPr lang="en-IN" sz="2800" dirty="0">
                <a:latin typeface="Kruti Dev 010" pitchFamily="2" charset="0"/>
              </a:rPr>
              <a:t> </a:t>
            </a:r>
          </a:p>
          <a:p>
            <a:endParaRPr lang="en-US" sz="2800" dirty="0">
              <a:latin typeface="Kruti Dev 010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>
                <a:latin typeface="Kruti Dev 010" pitchFamily="2" charset="0"/>
              </a:rPr>
              <a:t> </a:t>
            </a:r>
            <a:r>
              <a:rPr lang="en-IN" sz="2800" dirty="0">
                <a:latin typeface="Kruti Dev 010" pitchFamily="2" charset="0"/>
              </a:rPr>
              <a:t>^^</a:t>
            </a:r>
            <a:r>
              <a:rPr lang="en-IN" sz="2800" dirty="0" err="1">
                <a:latin typeface="Kruti Dev 010" pitchFamily="2" charset="0"/>
              </a:rPr>
              <a:t>vYVªk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esxk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izkstsDV</a:t>
            </a:r>
            <a:r>
              <a:rPr lang="en-IN" sz="2800" dirty="0">
                <a:latin typeface="Kruti Dev 010" pitchFamily="2" charset="0"/>
              </a:rPr>
              <a:t>**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vk'k</a:t>
            </a:r>
            <a:r>
              <a:rPr lang="en-IN" sz="2800" dirty="0">
                <a:latin typeface="Kruti Dev 010" pitchFamily="2" charset="0"/>
              </a:rPr>
              <a:t>; ,</a:t>
            </a:r>
            <a:r>
              <a:rPr lang="en-IN" sz="2800" dirty="0" err="1">
                <a:latin typeface="Kruti Dev 010" pitchFamily="2" charset="0"/>
              </a:rPr>
              <a:t>sls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m|ksx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ftlus</a:t>
            </a:r>
            <a:r>
              <a:rPr lang="en-IN" sz="2800" dirty="0">
                <a:latin typeface="Kruti Dev 010" pitchFamily="2" charset="0"/>
              </a:rPr>
              <a:t>   ₹ 1000 </a:t>
            </a:r>
            <a:r>
              <a:rPr lang="en-IN" sz="2800" dirty="0" err="1">
                <a:latin typeface="Kruti Dev 010" pitchFamily="2" charset="0"/>
              </a:rPr>
              <a:t>djksM</a:t>
            </a:r>
            <a:r>
              <a:rPr lang="en-IN" sz="2800" dirty="0">
                <a:latin typeface="Kruti Dev 010" pitchFamily="2" charset="0"/>
              </a:rPr>
              <a:t>+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vf</a:t>
            </a:r>
            <a:r>
              <a:rPr lang="en-IN" sz="2800" dirty="0">
                <a:latin typeface="Kruti Dev 010" pitchFamily="2" charset="0"/>
              </a:rPr>
              <a:t>/kd </a:t>
            </a:r>
            <a:r>
              <a:rPr lang="en-IN" sz="2800" dirty="0" err="1">
                <a:latin typeface="Kruti Dev 010" pitchFamily="2" charset="0"/>
              </a:rPr>
              <a:t>dk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LFkk;h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iwath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fuos'k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djuk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izLrkfor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gks</a:t>
            </a:r>
            <a:r>
              <a:rPr lang="en-IN" sz="2800" dirty="0">
                <a:latin typeface="Kruti Dev 010" pitchFamily="2" charset="0"/>
              </a:rPr>
              <a:t> ,</a:t>
            </a:r>
            <a:r>
              <a:rPr lang="en-IN" sz="2800" dirty="0" err="1">
                <a:latin typeface="Kruti Dev 010" pitchFamily="2" charset="0"/>
              </a:rPr>
              <a:t>oa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mlds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i</a:t>
            </a:r>
            <a:r>
              <a:rPr lang="en-IN" sz="2800" dirty="0">
                <a:latin typeface="Kruti Dev 010" pitchFamily="2" charset="0"/>
              </a:rPr>
              <a:t>{k </a:t>
            </a:r>
            <a:r>
              <a:rPr lang="en-IN" sz="2800" dirty="0" err="1">
                <a:latin typeface="Kruti Dev 010" pitchFamily="2" charset="0"/>
              </a:rPr>
              <a:t>esa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Hkkjr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ljdkj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ds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m|ksx</a:t>
            </a:r>
            <a:r>
              <a:rPr lang="en-IN" sz="2800" dirty="0">
                <a:latin typeface="Kruti Dev 010" pitchFamily="2" charset="0"/>
              </a:rPr>
              <a:t> ea=</a:t>
            </a:r>
            <a:r>
              <a:rPr lang="en-IN" sz="2800" dirty="0" err="1">
                <a:latin typeface="Kruti Dev 010" pitchFamily="2" charset="0"/>
              </a:rPr>
              <a:t>ky</a:t>
            </a:r>
            <a:r>
              <a:rPr lang="en-IN" sz="2800" dirty="0">
                <a:latin typeface="Kruti Dev 010" pitchFamily="2" charset="0"/>
              </a:rPr>
              <a:t>; }</a:t>
            </a:r>
            <a:r>
              <a:rPr lang="en-IN" sz="2800" dirty="0" err="1">
                <a:latin typeface="Kruti Dev 010" pitchFamily="2" charset="0"/>
              </a:rPr>
              <a:t>kjk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vkbZ-bZ-,e@vkS|ksfxd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yk;lsal@vk'k</a:t>
            </a:r>
            <a:r>
              <a:rPr lang="en-IN" sz="2800" dirty="0">
                <a:latin typeface="Kruti Dev 010" pitchFamily="2" charset="0"/>
              </a:rPr>
              <a:t>; </a:t>
            </a:r>
            <a:r>
              <a:rPr lang="en-IN" sz="2800" dirty="0" err="1">
                <a:latin typeface="Kruti Dev 010" pitchFamily="2" charset="0"/>
              </a:rPr>
              <a:t>i</a:t>
            </a:r>
            <a:r>
              <a:rPr lang="en-IN" sz="2800" dirty="0">
                <a:latin typeface="Kruti Dev 010" pitchFamily="2" charset="0"/>
              </a:rPr>
              <a:t>= </a:t>
            </a:r>
            <a:r>
              <a:rPr lang="en-IN" sz="2800" dirty="0" err="1">
                <a:latin typeface="Kruti Dev 010" pitchFamily="2" charset="0"/>
              </a:rPr>
              <a:t>tkjh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fd;k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x;k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gks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rFkk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jkT</a:t>
            </a:r>
            <a:r>
              <a:rPr lang="en-IN" sz="2800" dirty="0">
                <a:latin typeface="Kruti Dev 010" pitchFamily="2" charset="0"/>
              </a:rPr>
              <a:t>; '</a:t>
            </a:r>
            <a:r>
              <a:rPr lang="en-IN" sz="2800" dirty="0" err="1">
                <a:latin typeface="Kruti Dev 010" pitchFamily="2" charset="0"/>
              </a:rPr>
              <a:t>kklu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ds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lkFk</a:t>
            </a:r>
            <a:r>
              <a:rPr lang="en-IN" sz="2800" dirty="0">
                <a:latin typeface="Kruti Dev 010" pitchFamily="2" charset="0"/>
              </a:rPr>
              <a:t> ,e-</a:t>
            </a:r>
            <a:r>
              <a:rPr lang="en-IN" sz="2800" dirty="0" err="1">
                <a:latin typeface="Kruti Dev 010" pitchFamily="2" charset="0"/>
              </a:rPr>
              <a:t>vks</a:t>
            </a:r>
            <a:r>
              <a:rPr lang="en-IN" sz="2800" dirty="0">
                <a:latin typeface="Kruti Dev 010" pitchFamily="2" charset="0"/>
              </a:rPr>
              <a:t>-;w- </a:t>
            </a:r>
            <a:r>
              <a:rPr lang="en-IN" sz="2800" dirty="0" err="1">
                <a:latin typeface="Kruti Dev 010" pitchFamily="2" charset="0"/>
              </a:rPr>
              <a:t>fu"ikfnr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fd;k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x;k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gks</a:t>
            </a:r>
            <a:r>
              <a:rPr lang="en-IN" sz="2800" dirty="0">
                <a:latin typeface="Kruti Dev 010" pitchFamily="2" charset="0"/>
              </a:rPr>
              <a:t> 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latin typeface="Kokila" pitchFamily="34" charset="0"/>
                <a:ea typeface="KaiTi" pitchFamily="49" charset="-122"/>
                <a:cs typeface="Kokila" pitchFamily="34" charset="0"/>
              </a:rPr>
              <a:t>ब्याज अनुदान</a:t>
            </a:r>
            <a:endParaRPr lang="en-US" sz="3600" b="1" dirty="0">
              <a:latin typeface="Kokila" pitchFamily="34" charset="0"/>
              <a:ea typeface="KaiTi" pitchFamily="49" charset="-122"/>
              <a:cs typeface="Koki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725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1" dirty="0">
                <a:latin typeface="Kokila" pitchFamily="34" charset="0"/>
                <a:ea typeface="KaiTi" pitchFamily="49" charset="-122"/>
                <a:cs typeface="Kokila" pitchFamily="34" charset="0"/>
              </a:rPr>
              <a:t>* यह राशि सामान्य श्रेणी के उद्यमियों द्वारा स्थापित उद्योगों हेतु है.</a:t>
            </a:r>
            <a:endParaRPr lang="en-US" sz="2400" b="1" dirty="0">
              <a:latin typeface="Kokila" pitchFamily="34" charset="0"/>
              <a:ea typeface="KaiTi" pitchFamily="49" charset="-122"/>
              <a:cs typeface="Kokila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609600"/>
          <a:ext cx="8915402" cy="5814004"/>
        </p:xfrm>
        <a:graphic>
          <a:graphicData uri="http://schemas.openxmlformats.org/drawingml/2006/table">
            <a:tbl>
              <a:tblPr/>
              <a:tblGrid>
                <a:gridCol w="699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8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40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66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88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557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m|e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Lrj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lkekU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;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@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dksj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lsDVj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izkFkfedrk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mPp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izkFkfedrk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vof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/k ¼o’kksZa esa½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okf’kZd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vf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/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kdre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¼:Ik;s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yk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[k esa½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vof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/k ¼o’kksZa esa½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400" i="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400" i="0" dirty="0" err="1">
                          <a:latin typeface="Kruti Dev 010"/>
                          <a:ea typeface="SimSun"/>
                          <a:cs typeface="Mangal"/>
                        </a:rPr>
                        <a:t>okf’kZd</a:t>
                      </a:r>
                      <a:r>
                        <a:rPr lang="en-US" sz="2400" i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i="0" dirty="0" err="1">
                          <a:latin typeface="Kruti Dev 010"/>
                          <a:ea typeface="SimSun"/>
                          <a:cs typeface="Mangal"/>
                        </a:rPr>
                        <a:t>vf</a:t>
                      </a:r>
                      <a:r>
                        <a:rPr lang="en-US" sz="2400" i="0" dirty="0">
                          <a:latin typeface="Kruti Dev 010"/>
                          <a:ea typeface="SimSun"/>
                          <a:cs typeface="Mangal"/>
                        </a:rPr>
                        <a:t>/</a:t>
                      </a:r>
                      <a:r>
                        <a:rPr lang="en-US" sz="2400" i="0" dirty="0" err="1">
                          <a:latin typeface="Kruti Dev 010"/>
                          <a:ea typeface="SimSun"/>
                          <a:cs typeface="Mangal"/>
                        </a:rPr>
                        <a:t>kdre</a:t>
                      </a:r>
                      <a:r>
                        <a:rPr lang="en-US" sz="2400" i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i="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2400" i="0" dirty="0">
                          <a:latin typeface="Kruti Dev 010"/>
                          <a:ea typeface="SimSun"/>
                          <a:cs typeface="Mangal"/>
                        </a:rPr>
                        <a:t> ¼:Ik;s </a:t>
                      </a:r>
                      <a:r>
                        <a:rPr lang="en-US" sz="2400" i="0" dirty="0" err="1">
                          <a:latin typeface="Kruti Dev 010"/>
                          <a:ea typeface="SimSun"/>
                          <a:cs typeface="Mangal"/>
                        </a:rPr>
                        <a:t>yk</a:t>
                      </a:r>
                      <a:r>
                        <a:rPr lang="en-US" sz="2400" i="0" dirty="0">
                          <a:latin typeface="Kruti Dev 010"/>
                          <a:ea typeface="SimSun"/>
                          <a:cs typeface="Mangal"/>
                        </a:rPr>
                        <a:t>[k esa½ </a:t>
                      </a:r>
                      <a:endParaRPr lang="en-US" sz="1800" i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vof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/k ¼o’kksZa esa½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okf’kZd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vf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/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kdre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¼:Ik;s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yk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[k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esa½ </a:t>
                      </a:r>
                      <a:endParaRPr lang="en-US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6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Kruti Dev 010"/>
                          <a:ea typeface="SimSun"/>
                          <a:cs typeface="Mangal"/>
                        </a:rPr>
                        <a:t>lw{e ,oa y?kq m|ksx </a:t>
                      </a:r>
                      <a:endParaRPr lang="en-US" sz="14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Kruti Dev 010"/>
                          <a:ea typeface="SimSun"/>
                          <a:cs typeface="Mangal"/>
                        </a:rPr>
                        <a:t>07</a:t>
                      </a:r>
                      <a:endParaRPr lang="en-US" sz="20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Kruti Dev 010"/>
                          <a:ea typeface="SimSun"/>
                          <a:cs typeface="Mangal"/>
                        </a:rPr>
                        <a:t>55</a:t>
                      </a:r>
                      <a:endParaRPr lang="en-US" sz="20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Kruti Dev 010"/>
                          <a:ea typeface="SimSun"/>
                          <a:cs typeface="Mangal"/>
                        </a:rPr>
                        <a:t>25</a:t>
                      </a:r>
                      <a:endParaRPr lang="en-US" sz="20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Kruti Dev 010"/>
                          <a:ea typeface="SimSun"/>
                          <a:cs typeface="Mangal"/>
                        </a:rPr>
                        <a:t>08</a:t>
                      </a:r>
                      <a:endParaRPr lang="en-US" sz="20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Kruti Dev 010"/>
                          <a:ea typeface="SimSun"/>
                          <a:cs typeface="Mangal"/>
                        </a:rPr>
                        <a:t>60</a:t>
                      </a:r>
                      <a:endParaRPr lang="en-US" sz="20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Kruti Dev 010"/>
                          <a:ea typeface="SimSun"/>
                          <a:cs typeface="Mangal"/>
                        </a:rPr>
                        <a:t>30</a:t>
                      </a:r>
                      <a:endParaRPr lang="en-US" sz="20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Kruti Dev 010"/>
                          <a:ea typeface="SimSun"/>
                          <a:cs typeface="Mangal"/>
                        </a:rPr>
                        <a:t>09</a:t>
                      </a:r>
                      <a:endParaRPr lang="en-US" sz="20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Kruti Dev 010"/>
                          <a:ea typeface="SimSun"/>
                          <a:cs typeface="Mangal"/>
                        </a:rPr>
                        <a:t>60</a:t>
                      </a:r>
                      <a:endParaRPr lang="en-US" sz="20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Kruti Dev 010"/>
                          <a:ea typeface="SimSun"/>
                          <a:cs typeface="Mangal"/>
                        </a:rPr>
                        <a:t>35</a:t>
                      </a:r>
                      <a:endParaRPr lang="en-US" sz="20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Kruti Dev 010"/>
                          <a:ea typeface="SimSun"/>
                          <a:cs typeface="Mangal"/>
                        </a:rPr>
                        <a:t>e/;e o`gn m|ksx</a:t>
                      </a:r>
                      <a:endParaRPr lang="en-US" sz="14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Kruti Dev 010"/>
                          <a:ea typeface="SimSun"/>
                          <a:cs typeface="Mangal"/>
                        </a:rPr>
                        <a:t>07</a:t>
                      </a:r>
                      <a:endParaRPr lang="en-US" sz="2000" b="1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Kruti Dev 010"/>
                          <a:ea typeface="SimSun"/>
                          <a:cs typeface="Mangal"/>
                        </a:rPr>
                        <a:t>50</a:t>
                      </a:r>
                      <a:endParaRPr lang="en-US" sz="20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Kruti Dev 010"/>
                          <a:ea typeface="SimSun"/>
                          <a:cs typeface="Mangal"/>
                        </a:rPr>
                        <a:t>40</a:t>
                      </a:r>
                      <a:endParaRPr lang="en-US" sz="20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Kruti Dev 010"/>
                          <a:ea typeface="SimSun"/>
                          <a:cs typeface="Mangal"/>
                        </a:rPr>
                        <a:t>08</a:t>
                      </a:r>
                      <a:endParaRPr lang="en-US" sz="2000" b="1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Kruti Dev 010"/>
                          <a:ea typeface="SimSun"/>
                          <a:cs typeface="Mangal"/>
                        </a:rPr>
                        <a:t>60</a:t>
                      </a:r>
                      <a:endParaRPr lang="en-US" sz="20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Kruti Dev 010"/>
                          <a:ea typeface="SimSun"/>
                          <a:cs typeface="Mangal"/>
                        </a:rPr>
                        <a:t>50</a:t>
                      </a:r>
                      <a:endParaRPr lang="en-US" sz="20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Kruti Dev 010"/>
                          <a:ea typeface="SimSun"/>
                          <a:cs typeface="Mangal"/>
                        </a:rPr>
                        <a:t>09</a:t>
                      </a:r>
                      <a:endParaRPr lang="en-US" sz="20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Kruti Dev 010"/>
                          <a:ea typeface="SimSun"/>
                          <a:cs typeface="Mangal"/>
                        </a:rPr>
                        <a:t>60</a:t>
                      </a:r>
                      <a:endParaRPr lang="en-US" sz="20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Kruti Dev 010"/>
                          <a:ea typeface="SimSun"/>
                          <a:cs typeface="Mangal"/>
                        </a:rPr>
                        <a:t>55 </a:t>
                      </a:r>
                      <a:endParaRPr lang="en-US" sz="20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1566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Kokila" pitchFamily="34" charset="0"/>
                <a:ea typeface="KaiTi" pitchFamily="49" charset="-122"/>
                <a:cs typeface="Kokila" pitchFamily="34" charset="0"/>
              </a:rPr>
              <a:t>स्थायी लागत पूँजी अनुदान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  <a:latin typeface="Kokila" pitchFamily="34" charset="0"/>
              <a:ea typeface="KaiTi" pitchFamily="49" charset="-122"/>
              <a:cs typeface="Koki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172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1" dirty="0">
                <a:solidFill>
                  <a:schemeClr val="bg2">
                    <a:lumMod val="50000"/>
                  </a:schemeClr>
                </a:solidFill>
                <a:latin typeface="Kokila" pitchFamily="34" charset="0"/>
                <a:ea typeface="KaiTi" pitchFamily="49" charset="-122"/>
                <a:cs typeface="Kokila" pitchFamily="34" charset="0"/>
              </a:rPr>
              <a:t>* यह राशि सामान्य श्रेणी के उद्यमियों द्वारा स्थापित उद्योगों हेतु है.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Kokila" pitchFamily="34" charset="0"/>
              <a:ea typeface="KaiTi" pitchFamily="49" charset="-122"/>
              <a:cs typeface="Kokil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5800" y="533400"/>
            <a:ext cx="68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</a:t>
            </a:r>
          </a:p>
          <a:p>
            <a:pPr algn="ctr"/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ND</a:t>
            </a:r>
          </a:p>
          <a:p>
            <a:pPr algn="ctr"/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</a:t>
            </a:r>
          </a:p>
          <a:p>
            <a:pPr algn="ctr"/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OL</a:t>
            </a:r>
          </a:p>
          <a:p>
            <a:pPr algn="ctr"/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</a:t>
            </a:r>
          </a:p>
          <a:p>
            <a:pPr algn="ctr"/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CY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327113"/>
          <a:ext cx="8686800" cy="5849641"/>
        </p:xfrm>
        <a:graphic>
          <a:graphicData uri="http://schemas.openxmlformats.org/drawingml/2006/table">
            <a:tbl>
              <a:tblPr/>
              <a:tblGrid>
                <a:gridCol w="770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3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1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06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m|e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Lrj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latin typeface="Kruti Dev 010"/>
                          <a:ea typeface="SimSun"/>
                          <a:cs typeface="Mangal"/>
                        </a:rPr>
                        <a:t>lkekU</a:t>
                      </a:r>
                      <a:r>
                        <a:rPr lang="en-US" sz="2400" b="0" dirty="0">
                          <a:latin typeface="Kruti Dev 010"/>
                          <a:ea typeface="SimSun"/>
                          <a:cs typeface="Mangal"/>
                        </a:rPr>
                        <a:t>; </a:t>
                      </a:r>
                      <a:r>
                        <a:rPr lang="en-US" sz="2400" b="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endParaRPr lang="en-US" sz="24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latin typeface="Kruti Dev 010"/>
                          <a:ea typeface="SimSun"/>
                          <a:cs typeface="Mangal"/>
                        </a:rPr>
                        <a:t>izkFkfedrk</a:t>
                      </a:r>
                      <a:r>
                        <a:rPr lang="en-US" sz="2400" b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="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endParaRPr lang="en-US" sz="24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latin typeface="Kruti Dev 010"/>
                          <a:ea typeface="SimSun"/>
                          <a:cs typeface="Mangal"/>
                        </a:rPr>
                        <a:t>mPp</a:t>
                      </a:r>
                      <a:r>
                        <a:rPr lang="en-US" sz="2400" b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="0" dirty="0" err="1">
                          <a:latin typeface="Kruti Dev 010"/>
                          <a:ea typeface="SimSun"/>
                          <a:cs typeface="Mangal"/>
                        </a:rPr>
                        <a:t>izkFkfedrk</a:t>
                      </a:r>
                      <a:r>
                        <a:rPr lang="en-US" sz="2400" b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="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r>
                        <a:rPr lang="en-US" sz="2400" b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endParaRPr lang="en-US" sz="24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1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aseline="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aseline="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aseline="0" dirty="0" err="1">
                          <a:latin typeface="Kruti Dev 010"/>
                          <a:ea typeface="SimSun"/>
                          <a:cs typeface="Mangal"/>
                        </a:rPr>
                        <a:t>ij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aseline="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aseline="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¼:Ik;s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yk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[k esa½ 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aseline="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aseline="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aseline="0" dirty="0" err="1">
                          <a:latin typeface="Kruti Dev 010"/>
                          <a:ea typeface="SimSun"/>
                          <a:cs typeface="Mangal"/>
                        </a:rPr>
                        <a:t>ij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aseline="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aseline="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¼:Ik;s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yk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[k esa½  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aseline="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aseline="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aseline="0" dirty="0" err="1">
                          <a:latin typeface="Kruti Dev 010"/>
                          <a:ea typeface="SimSun"/>
                          <a:cs typeface="Mangal"/>
                        </a:rPr>
                        <a:t>ij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aseline="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aseline="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4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¼:Ik;s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yk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[k esa½  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2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Kruti Dev 010"/>
                          <a:ea typeface="SimSun"/>
                          <a:cs typeface="Mangal"/>
                        </a:rPr>
                        <a:t>lw{e ,oa y?kq m|ksx 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+mn-lt"/>
                          <a:ea typeface="SimSun"/>
                          <a:cs typeface="Mangal"/>
                        </a:rPr>
                        <a:t>35</a:t>
                      </a:r>
                      <a:endParaRPr lang="en-US" sz="2800" b="1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+mn-lt"/>
                          <a:ea typeface="SimSun"/>
                          <a:cs typeface="Mangal"/>
                        </a:rPr>
                        <a:t>60</a:t>
                      </a:r>
                      <a:endParaRPr lang="en-US" sz="2800" b="1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+mn-lt"/>
                          <a:ea typeface="Times New Roman"/>
                          <a:cs typeface="Mangal"/>
                        </a:rPr>
                        <a:t>40</a:t>
                      </a: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+mn-lt"/>
                          <a:ea typeface="SimSun"/>
                          <a:cs typeface="Mangal"/>
                        </a:rPr>
                        <a:t>80</a:t>
                      </a:r>
                      <a:endParaRPr lang="en-US" sz="2800" b="1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+mn-lt"/>
                          <a:ea typeface="SimSun"/>
                          <a:cs typeface="Mangal"/>
                        </a:rPr>
                        <a:t>45</a:t>
                      </a:r>
                      <a:endParaRPr lang="en-US" sz="2800" b="1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+mn-lt"/>
                          <a:ea typeface="SimSun"/>
                          <a:cs typeface="Mangal"/>
                        </a:rPr>
                        <a:t>90</a:t>
                      </a:r>
                      <a:endParaRPr lang="en-US" sz="2800" b="1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Kruti Dev 010"/>
                          <a:ea typeface="SimSun"/>
                          <a:cs typeface="Mangal"/>
                        </a:rPr>
                        <a:t>e/;e o`gn m|ksx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+mn-lt"/>
                          <a:ea typeface="SimSun"/>
                          <a:cs typeface="Mangal"/>
                        </a:rPr>
                        <a:t>35</a:t>
                      </a:r>
                      <a:endParaRPr lang="en-US" sz="2800" b="1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+mn-lt"/>
                          <a:ea typeface="SimSun"/>
                          <a:cs typeface="Mangal"/>
                        </a:rPr>
                        <a:t>80</a:t>
                      </a:r>
                      <a:endParaRPr lang="en-US" sz="2800" b="1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+mn-lt"/>
                          <a:ea typeface="SimSun"/>
                          <a:cs typeface="Mangal"/>
                        </a:rPr>
                        <a:t>45</a:t>
                      </a:r>
                      <a:endParaRPr lang="en-US" sz="2800" b="1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+mn-lt"/>
                          <a:ea typeface="SimSun"/>
                          <a:cs typeface="Mangal"/>
                        </a:rPr>
                        <a:t>100</a:t>
                      </a:r>
                      <a:endParaRPr lang="en-US" sz="2800" b="1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+mn-lt"/>
                          <a:ea typeface="SimSun"/>
                          <a:cs typeface="Mangal"/>
                        </a:rPr>
                        <a:t>45</a:t>
                      </a:r>
                      <a:endParaRPr lang="en-US" sz="2800" b="1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+mn-lt"/>
                          <a:ea typeface="SimSun"/>
                          <a:cs typeface="Mangal"/>
                        </a:rPr>
                        <a:t>110</a:t>
                      </a:r>
                      <a:endParaRPr lang="en-US" sz="2800" b="1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-3673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latin typeface="Kokila" pitchFamily="34" charset="0"/>
                <a:ea typeface="KaiTi" pitchFamily="49" charset="-122"/>
                <a:cs typeface="Kokila" pitchFamily="34" charset="0"/>
              </a:rPr>
              <a:t>नेट राज्य वस्तु व सेवा कर (नेट SGST) प्रतिपूर्ति  </a:t>
            </a:r>
            <a:endParaRPr lang="en-US" sz="3600" b="1" dirty="0">
              <a:latin typeface="Kokila" pitchFamily="34" charset="0"/>
              <a:ea typeface="KaiTi" pitchFamily="49" charset="-122"/>
              <a:cs typeface="Koki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0" y="533400"/>
            <a:ext cx="68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</a:t>
            </a:r>
          </a:p>
          <a:p>
            <a:pPr algn="ctr"/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ND</a:t>
            </a:r>
          </a:p>
          <a:p>
            <a:pPr algn="ctr"/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</a:t>
            </a:r>
          </a:p>
          <a:p>
            <a:pPr algn="ctr"/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OL</a:t>
            </a:r>
          </a:p>
          <a:p>
            <a:pPr algn="ctr"/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</a:t>
            </a:r>
          </a:p>
          <a:p>
            <a:pPr algn="ctr"/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609600"/>
          <a:ext cx="8839199" cy="3897758"/>
        </p:xfrm>
        <a:graphic>
          <a:graphicData uri="http://schemas.openxmlformats.org/drawingml/2006/table">
            <a:tbl>
              <a:tblPr/>
              <a:tblGrid>
                <a:gridCol w="300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1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10100" algn="l"/>
                        </a:tabLst>
                      </a:pPr>
                      <a:r>
                        <a:rPr lang="en-US" sz="2400" b="1" dirty="0" err="1">
                          <a:latin typeface="Kruti Dev 010"/>
                          <a:ea typeface="SimSun"/>
                          <a:cs typeface="Mangal"/>
                        </a:rPr>
                        <a:t>lkekU</a:t>
                      </a:r>
                      <a:r>
                        <a:rPr lang="en-US" sz="2400" b="1" dirty="0">
                          <a:latin typeface="Kruti Dev 010"/>
                          <a:ea typeface="SimSun"/>
                          <a:cs typeface="Mangal"/>
                        </a:rPr>
                        <a:t>; </a:t>
                      </a:r>
                      <a:r>
                        <a:rPr lang="en-US" sz="2400" b="1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endParaRPr lang="en-US" sz="24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10100" algn="l"/>
                        </a:tabLst>
                      </a:pPr>
                      <a:r>
                        <a:rPr lang="en-US" sz="2400" b="1" dirty="0" err="1">
                          <a:latin typeface="Kruti Dev 010"/>
                          <a:ea typeface="SimSun"/>
                          <a:cs typeface="Mangal"/>
                        </a:rPr>
                        <a:t>izkFkfedrk</a:t>
                      </a:r>
                      <a:r>
                        <a:rPr lang="en-US" sz="2400" b="1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="1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r>
                        <a:rPr lang="en-US" sz="2400" b="1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endParaRPr lang="en-US" sz="24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10100" algn="l"/>
                        </a:tabLst>
                      </a:pPr>
                      <a:r>
                        <a:rPr lang="en-US" sz="2400" b="1" dirty="0" err="1">
                          <a:latin typeface="Kruti Dev 010"/>
                          <a:ea typeface="SimSun"/>
                          <a:cs typeface="Mangal"/>
                        </a:rPr>
                        <a:t>mPp</a:t>
                      </a:r>
                      <a:r>
                        <a:rPr lang="en-US" sz="2400" b="1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="1" dirty="0" err="1">
                          <a:latin typeface="Kruti Dev 010"/>
                          <a:ea typeface="SimSun"/>
                          <a:cs typeface="Mangal"/>
                        </a:rPr>
                        <a:t>izkFkfedrk</a:t>
                      </a:r>
                      <a:r>
                        <a:rPr lang="en-US" sz="2400" b="1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b="1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endParaRPr lang="en-US" sz="24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0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10100" algn="l"/>
                        </a:tabLs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okf.kfT;d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mRIkknu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izkjaHk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djus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fnukad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8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o’kZ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rd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Hkqxrku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fd;s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x;s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usV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jkT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;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oLrq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,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oa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lsok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dj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¼usV ,lth,lVh½ dh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izfriwfrZ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]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vf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/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kdre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45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10100" algn="l"/>
                        </a:tabLs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okf.kfT;d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mRIkknu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izkjaHk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djus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fnukad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10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o’kZ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rd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Hkqxrku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fd;s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x;s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usV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jkT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;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oLrq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,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oa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lsok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dj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¼usV ,lth,lVh½ dh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izfriwfrZ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]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vf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/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kdre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55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10100" algn="l"/>
                        </a:tabLst>
                      </a:pP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okf.kfT;d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mRIkknu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izkjaHk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djus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fnukad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12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o’kZ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rd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Hkqxrku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fd;s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x;s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usV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jkT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;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oLrq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,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oa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lsok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dj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¼usV ,lth,lVh½ dh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izfriwfrZ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]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vf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/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kdre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ds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65 </a:t>
                      </a:r>
                      <a:r>
                        <a:rPr lang="en-US" sz="24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r>
                        <a:rPr lang="en-US" sz="24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 rot="10800000" flipV="1">
            <a:off x="0" y="4361527"/>
            <a:ext cx="9067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0100" algn="l"/>
              </a:tabLst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Vhi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%&amp; 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10100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1-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bdkbZ;ksa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dks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usV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jkT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;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oLrq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,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oa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lsok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dj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¼usV ,lth,lVh</a:t>
            </a:r>
            <a:r>
              <a:rPr lang="en-US" sz="2000" dirty="0">
                <a:latin typeface="Kruti Dev 010" pitchFamily="2" charset="0"/>
                <a:ea typeface="Times New Roman" pitchFamily="18" charset="0"/>
                <a:cs typeface="Mangal" pitchFamily="18" charset="0"/>
              </a:rPr>
              <a:t>½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izfriwfRkZ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; Js.kh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ds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 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m|ksxksa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vFkkZr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o`gn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Js.kh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ls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mPp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Js.kh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esa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fuos”k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djus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okyh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bdkbZ;ksa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dks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lqfo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/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kk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dh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ek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=k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o`gn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m|ksx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ds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fy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ekU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;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vf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/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kdre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lhek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rd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gh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vuqer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;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ksX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;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gksxhA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10100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2-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bdkbZ;ksa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dks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usV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jkT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;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oLrq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,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oa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lsok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dj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¼usV ,lth,lVh½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izfriwfrZ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dh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okf’kZd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ik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=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rk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dk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fu/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kkZj.k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fuos”k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izksRlkgu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gsrq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ekU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;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laiw.kZ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jkf”k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dks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Lohd`r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le;kof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/k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ds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o’kksZa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esa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leku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:</a:t>
            </a:r>
            <a:r>
              <a:rPr lang="en-US" sz="2000" dirty="0" err="1">
                <a:latin typeface="Kruti Dev 010" pitchFamily="2" charset="0"/>
                <a:ea typeface="Times New Roman" pitchFamily="18" charset="0"/>
                <a:cs typeface="Mangal" pitchFamily="18" charset="0"/>
              </a:rPr>
              <a:t>Ik</a:t>
            </a:r>
            <a:r>
              <a:rPr lang="en-US" sz="2000" dirty="0"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ls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foHkkftr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dj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izfriwfrZ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vf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/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kdre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izfriwfrZ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usV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,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lth,lVh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vFkok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ekU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;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vf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/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kdre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okf’kZd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lhek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]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tks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Hkh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de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gks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rd] dh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ik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=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rk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gksxhA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2046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latin typeface="Kokila" pitchFamily="34" charset="0"/>
                <a:ea typeface="KaiTi" pitchFamily="49" charset="-122"/>
                <a:cs typeface="Kokila" pitchFamily="34" charset="0"/>
              </a:rPr>
              <a:t>विद्युत शुल्क छूट</a:t>
            </a:r>
            <a:endParaRPr lang="en-US" sz="3600" b="1" dirty="0">
              <a:latin typeface="Kokila" pitchFamily="34" charset="0"/>
              <a:ea typeface="KaiTi" pitchFamily="49" charset="-122"/>
              <a:cs typeface="Kokil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" y="1600200"/>
          <a:ext cx="8839199" cy="4267200"/>
        </p:xfrm>
        <a:graphic>
          <a:graphicData uri="http://schemas.openxmlformats.org/drawingml/2006/table">
            <a:tbl>
              <a:tblPr/>
              <a:tblGrid>
                <a:gridCol w="2875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9790">
                <a:tc gridSpan="3">
                  <a:txBody>
                    <a:bodyPr/>
                    <a:lstStyle/>
                    <a:p>
                      <a:pPr marL="6858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10100" algn="l"/>
                        </a:tabLst>
                      </a:pPr>
                      <a:r>
                        <a:rPr lang="en-US" sz="3200" b="1" dirty="0" err="1">
                          <a:latin typeface="Kruti Dev 010"/>
                          <a:ea typeface="SimSun"/>
                          <a:cs typeface="Mangal"/>
                        </a:rPr>
                        <a:t>vkS|ksfxd</a:t>
                      </a:r>
                      <a:r>
                        <a:rPr lang="en-US" sz="3200" b="1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b="1" dirty="0" err="1">
                          <a:latin typeface="Kruti Dev 010"/>
                          <a:ea typeface="SimSun"/>
                          <a:cs typeface="Mangal"/>
                        </a:rPr>
                        <a:t>uhfr</a:t>
                      </a:r>
                      <a:r>
                        <a:rPr lang="en-US" sz="3200" b="1" dirty="0">
                          <a:latin typeface="Kruti Dev 010"/>
                          <a:ea typeface="SimSun"/>
                          <a:cs typeface="Mangal"/>
                        </a:rPr>
                        <a:t> 2019&amp;24</a:t>
                      </a:r>
                      <a:endParaRPr lang="en-US" sz="3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10100" algn="l"/>
                        </a:tabLst>
                      </a:pPr>
                      <a:r>
                        <a:rPr lang="en-US" sz="3200" b="1" dirty="0" err="1">
                          <a:latin typeface="Kruti Dev 010"/>
                          <a:ea typeface="SimSun"/>
                          <a:cs typeface="Mangal"/>
                        </a:rPr>
                        <a:t>lkekU</a:t>
                      </a:r>
                      <a:r>
                        <a:rPr lang="en-US" sz="3200" b="1" dirty="0">
                          <a:latin typeface="Kruti Dev 010"/>
                          <a:ea typeface="SimSun"/>
                          <a:cs typeface="Mangal"/>
                        </a:rPr>
                        <a:t>; </a:t>
                      </a:r>
                      <a:r>
                        <a:rPr lang="en-US" sz="3200" b="1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r>
                        <a:rPr lang="en-US" sz="3200" b="1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endParaRPr lang="en-US" sz="3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10100" algn="l"/>
                        </a:tabLst>
                      </a:pPr>
                      <a:r>
                        <a:rPr lang="en-US" sz="3200" b="1">
                          <a:latin typeface="Kruti Dev 010"/>
                          <a:ea typeface="SimSun"/>
                          <a:cs typeface="Mangal"/>
                        </a:rPr>
                        <a:t>izkFkfedrk m|ksx</a:t>
                      </a:r>
                      <a:endParaRPr lang="en-US" sz="3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10100" algn="l"/>
                        </a:tabLst>
                      </a:pPr>
                      <a:r>
                        <a:rPr lang="en-US" sz="3200" b="1">
                          <a:latin typeface="Kruti Dev 010"/>
                          <a:ea typeface="SimSun"/>
                          <a:cs typeface="Mangal"/>
                        </a:rPr>
                        <a:t>mPp izkFkfedrkm|ksx</a:t>
                      </a:r>
                      <a:endParaRPr lang="en-US" sz="32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10100" algn="l"/>
                        </a:tabLst>
                      </a:pP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okf.kfT;d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mRiknu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izkjaHk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djus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ds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fnukad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ls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06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o’kZ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rd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iw.kZ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NwV</a:t>
                      </a:r>
                      <a:endParaRPr lang="en-US" sz="3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10100" algn="l"/>
                        </a:tabLst>
                      </a:pP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okf.kfT;d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mRiknu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izkjaHk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djus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ds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fnukad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ls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07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o’kZ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rd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iw.kZ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NwV</a:t>
                      </a:r>
                      <a:endParaRPr lang="en-US" sz="3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10100" algn="l"/>
                        </a:tabLst>
                      </a:pP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okf.kfT;d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mRiknu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izkjaHk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djus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ds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fnukad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ls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08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o’kZ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rd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iw.kZ</a:t>
                      </a: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3200" dirty="0" err="1">
                          <a:latin typeface="Kruti Dev 010"/>
                          <a:ea typeface="SimSun"/>
                          <a:cs typeface="Mangal"/>
                        </a:rPr>
                        <a:t>NwV</a:t>
                      </a:r>
                      <a:endParaRPr lang="en-US" sz="3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5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latin typeface="Kokila" pitchFamily="34" charset="0"/>
                <a:ea typeface="KaiTi" pitchFamily="49" charset="-122"/>
                <a:cs typeface="Kokila" pitchFamily="34" charset="0"/>
              </a:rPr>
              <a:t>स्टाम्प शुल्क से छूट</a:t>
            </a:r>
            <a:endParaRPr lang="en-US" sz="3600" b="1" dirty="0">
              <a:latin typeface="Kokila" pitchFamily="34" charset="0"/>
              <a:ea typeface="KaiTi" pitchFamily="49" charset="-122"/>
              <a:cs typeface="Koki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488"/>
            <a:ext cx="807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Kruti Dev 010" pitchFamily="2" charset="0"/>
              </a:rPr>
              <a:t>5-1 ¼v½ </a:t>
            </a:r>
            <a:r>
              <a:rPr lang="en-IN" sz="2000" dirty="0" err="1">
                <a:latin typeface="Kruti Dev 010" pitchFamily="2" charset="0"/>
              </a:rPr>
              <a:t>Hkwfe</a:t>
            </a:r>
            <a:r>
              <a:rPr lang="en-IN" sz="2000" dirty="0">
                <a:latin typeface="Kruti Dev 010" pitchFamily="2" charset="0"/>
              </a:rPr>
              <a:t>] '</a:t>
            </a:r>
            <a:r>
              <a:rPr lang="en-IN" sz="2000" dirty="0" err="1">
                <a:latin typeface="Kruti Dev 010" pitchFamily="2" charset="0"/>
              </a:rPr>
              <a:t>ksM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rFkk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Hkouksa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ds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Ø;@iV~Vs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ds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fu"ikfnr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foys</a:t>
            </a:r>
            <a:r>
              <a:rPr lang="en-IN" sz="2000" dirty="0">
                <a:latin typeface="Kruti Dev 010" pitchFamily="2" charset="0"/>
              </a:rPr>
              <a:t>[</a:t>
            </a:r>
            <a:r>
              <a:rPr lang="en-IN" sz="2000" dirty="0" err="1">
                <a:latin typeface="Kruti Dev 010" pitchFamily="2" charset="0"/>
              </a:rPr>
              <a:t>kksa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ij</a:t>
            </a:r>
            <a:r>
              <a:rPr lang="en-IN" sz="2000" dirty="0">
                <a:latin typeface="Kruti Dev 010" pitchFamily="2" charset="0"/>
              </a:rPr>
              <a:t> ,</a:t>
            </a:r>
            <a:r>
              <a:rPr lang="en-IN" sz="2000" dirty="0" err="1">
                <a:latin typeface="Kruti Dev 010" pitchFamily="2" charset="0"/>
              </a:rPr>
              <a:t>oa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gLrkarj.k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ls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lacaf/kr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Hkwfe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yht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ds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foys</a:t>
            </a:r>
            <a:r>
              <a:rPr lang="en-IN" sz="2000" dirty="0">
                <a:latin typeface="Kruti Dev 010" pitchFamily="2" charset="0"/>
              </a:rPr>
              <a:t>[</a:t>
            </a:r>
            <a:r>
              <a:rPr lang="en-IN" sz="2000" dirty="0" err="1">
                <a:latin typeface="Kruti Dev 010" pitchFamily="2" charset="0"/>
              </a:rPr>
              <a:t>kksa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ij</a:t>
            </a:r>
            <a:r>
              <a:rPr lang="en-IN" sz="2000" dirty="0">
                <a:latin typeface="Kruti Dev 010" pitchFamily="2" charset="0"/>
              </a:rPr>
              <a:t> ¼ekbfuax </a:t>
            </a:r>
            <a:r>
              <a:rPr lang="en-IN" sz="2000" dirty="0" err="1">
                <a:latin typeface="Kruti Dev 010" pitchFamily="2" charset="0"/>
              </a:rPr>
              <a:t>yht</a:t>
            </a:r>
            <a:r>
              <a:rPr lang="en-IN" sz="2000" dirty="0">
                <a:latin typeface="Kruti Dev 010" pitchFamily="2" charset="0"/>
              </a:rPr>
              <a:t> dh </a:t>
            </a:r>
            <a:r>
              <a:rPr lang="en-IN" sz="2000" dirty="0" err="1">
                <a:latin typeface="Kruti Dev 010" pitchFamily="2" charset="0"/>
              </a:rPr>
              <a:t>Hkwfe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dks</a:t>
            </a:r>
            <a:r>
              <a:rPr lang="en-IN" sz="2000" dirty="0">
                <a:latin typeface="Kruti Dev 010" pitchFamily="2" charset="0"/>
              </a:rPr>
              <a:t> NksM+dj½A</a:t>
            </a:r>
          </a:p>
          <a:p>
            <a:r>
              <a:rPr lang="en-IN" sz="2000" dirty="0">
                <a:latin typeface="Kruti Dev 010" pitchFamily="2" charset="0"/>
              </a:rPr>
              <a:t>¼c½ _.</a:t>
            </a:r>
            <a:r>
              <a:rPr lang="en-IN" sz="2000" dirty="0" err="1">
                <a:latin typeface="Kruti Dev 010" pitchFamily="2" charset="0"/>
              </a:rPr>
              <a:t>k&amp;vfxze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ls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lacaf/kr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foys</a:t>
            </a:r>
            <a:r>
              <a:rPr lang="en-IN" sz="2000" dirty="0">
                <a:latin typeface="Kruti Dev 010" pitchFamily="2" charset="0"/>
              </a:rPr>
              <a:t>[</a:t>
            </a:r>
            <a:r>
              <a:rPr lang="en-IN" sz="2000" dirty="0" err="1">
                <a:latin typeface="Kruti Dev 010" pitchFamily="2" charset="0"/>
              </a:rPr>
              <a:t>kksa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ds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fu"iknu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ij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cSad@foRrh</a:t>
            </a:r>
            <a:r>
              <a:rPr lang="en-IN" sz="2000" dirty="0">
                <a:latin typeface="Kruti Dev 010" pitchFamily="2" charset="0"/>
              </a:rPr>
              <a:t>; </a:t>
            </a:r>
            <a:r>
              <a:rPr lang="en-IN" sz="2000" dirty="0" err="1">
                <a:latin typeface="Kruti Dev 010" pitchFamily="2" charset="0"/>
              </a:rPr>
              <a:t>laLFkkvksa</a:t>
            </a:r>
            <a:r>
              <a:rPr lang="en-IN" sz="2000" dirty="0">
                <a:latin typeface="Kruti Dev 010" pitchFamily="2" charset="0"/>
              </a:rPr>
              <a:t> }</a:t>
            </a:r>
            <a:r>
              <a:rPr lang="en-IN" sz="2000" dirty="0" err="1">
                <a:latin typeface="Kruti Dev 010" pitchFamily="2" charset="0"/>
              </a:rPr>
              <a:t>kjk</a:t>
            </a:r>
            <a:r>
              <a:rPr lang="en-IN" sz="2000" dirty="0">
                <a:latin typeface="Kruti Dev 010" pitchFamily="2" charset="0"/>
              </a:rPr>
              <a:t> _.k </a:t>
            </a:r>
            <a:r>
              <a:rPr lang="en-IN" sz="2000" dirty="0" err="1">
                <a:latin typeface="Kruti Dev 010" pitchFamily="2" charset="0"/>
              </a:rPr>
              <a:t>Lohd`fr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fnukad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ls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rhu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o"kZ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rdA</a:t>
            </a:r>
            <a:endParaRPr lang="en-IN" sz="2000" dirty="0">
              <a:latin typeface="Kruti Dev 010" pitchFamily="2" charset="0"/>
            </a:endParaRPr>
          </a:p>
          <a:p>
            <a:r>
              <a:rPr lang="en-IN" sz="2000" dirty="0">
                <a:latin typeface="Kruti Dev 010" pitchFamily="2" charset="0"/>
              </a:rPr>
              <a:t>5-2 </a:t>
            </a:r>
            <a:r>
              <a:rPr lang="en-IN" sz="2000" dirty="0" err="1">
                <a:latin typeface="Kruti Dev 010" pitchFamily="2" charset="0"/>
              </a:rPr>
              <a:t>vkS|ksfxd</a:t>
            </a:r>
            <a:r>
              <a:rPr lang="en-IN" sz="2000" dirty="0">
                <a:latin typeface="Kruti Dev 010" pitchFamily="2" charset="0"/>
              </a:rPr>
              <a:t> {</a:t>
            </a:r>
            <a:r>
              <a:rPr lang="en-IN" sz="2000" dirty="0" err="1">
                <a:latin typeface="Kruti Dev 010" pitchFamily="2" charset="0"/>
              </a:rPr>
              <a:t>ks</a:t>
            </a:r>
            <a:r>
              <a:rPr lang="en-IN" sz="2000" dirty="0">
                <a:latin typeface="Kruti Dev 010" pitchFamily="2" charset="0"/>
              </a:rPr>
              <a:t>=</a:t>
            </a:r>
            <a:r>
              <a:rPr lang="en-IN" sz="2000" dirty="0" err="1">
                <a:latin typeface="Kruti Dev 010" pitchFamily="2" charset="0"/>
              </a:rPr>
              <a:t>ksa@vkS|ksfxd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iz;kstu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gsrq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vkjf</a:t>
            </a:r>
            <a:r>
              <a:rPr lang="en-IN" sz="2000" dirty="0">
                <a:latin typeface="Kruti Dev 010" pitchFamily="2" charset="0"/>
              </a:rPr>
              <a:t>{</a:t>
            </a:r>
            <a:r>
              <a:rPr lang="en-IN" sz="2000" dirty="0" err="1">
                <a:latin typeface="Kruti Dev 010" pitchFamily="2" charset="0"/>
              </a:rPr>
              <a:t>kr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Hkw</a:t>
            </a:r>
            <a:r>
              <a:rPr lang="en-IN" sz="2000" dirty="0">
                <a:latin typeface="Kruti Dev 010" pitchFamily="2" charset="0"/>
              </a:rPr>
              <a:t>&amp;[</a:t>
            </a:r>
            <a:r>
              <a:rPr lang="en-IN" sz="2000" dirty="0" err="1">
                <a:latin typeface="Kruti Dev 010" pitchFamily="2" charset="0"/>
              </a:rPr>
              <a:t>k.Mksa@vkS|ksfxd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iz;kstu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rFkk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Hkwfe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cSad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gsrq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vf</a:t>
            </a:r>
            <a:r>
              <a:rPr lang="en-IN" sz="2000" dirty="0">
                <a:latin typeface="Kruti Dev 010" pitchFamily="2" charset="0"/>
              </a:rPr>
              <a:t>/</a:t>
            </a:r>
            <a:r>
              <a:rPr lang="en-IN" sz="2000" dirty="0" err="1">
                <a:latin typeface="Kruti Dev 010" pitchFamily="2" charset="0"/>
              </a:rPr>
              <a:t>kxzfgr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Hkwfe@Ø</a:t>
            </a:r>
            <a:r>
              <a:rPr lang="en-IN" sz="2000" dirty="0">
                <a:latin typeface="Kruti Dev 010" pitchFamily="2" charset="0"/>
              </a:rPr>
              <a:t>; dh </a:t>
            </a:r>
            <a:r>
              <a:rPr lang="en-IN" sz="2000" dirty="0" err="1">
                <a:latin typeface="Kruti Dev 010" pitchFamily="2" charset="0"/>
              </a:rPr>
              <a:t>xbZ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Hkwfe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ds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izHkkfor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Hkw&amp;Lokfe;ksa</a:t>
            </a:r>
            <a:r>
              <a:rPr lang="en-IN" sz="2000" dirty="0">
                <a:latin typeface="Kruti Dev 010" pitchFamily="2" charset="0"/>
              </a:rPr>
              <a:t> }</a:t>
            </a:r>
            <a:r>
              <a:rPr lang="en-IN" sz="2000" dirty="0" err="1">
                <a:latin typeface="Kruti Dev 010" pitchFamily="2" charset="0"/>
              </a:rPr>
              <a:t>kjk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Hkw&amp;vtZu</a:t>
            </a:r>
            <a:r>
              <a:rPr lang="en-IN" sz="2000" dirty="0">
                <a:latin typeface="Kruti Dev 010" pitchFamily="2" charset="0"/>
              </a:rPr>
              <a:t> {</a:t>
            </a:r>
            <a:r>
              <a:rPr lang="en-IN" sz="2000" dirty="0" err="1">
                <a:latin typeface="Kruti Dev 010" pitchFamily="2" charset="0"/>
              </a:rPr>
              <a:t>kfriwfrZ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eqvkotk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ls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izkIr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gksus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okyh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jkf'k</a:t>
            </a:r>
            <a:r>
              <a:rPr lang="en-IN" sz="2000" dirty="0">
                <a:latin typeface="Kruti Dev 010" pitchFamily="2" charset="0"/>
              </a:rPr>
              <a:t> dh </a:t>
            </a:r>
            <a:r>
              <a:rPr lang="en-IN" sz="2000" dirty="0" err="1">
                <a:latin typeface="Kruti Dev 010" pitchFamily="2" charset="0"/>
              </a:rPr>
              <a:t>lhek</a:t>
            </a:r>
            <a:r>
              <a:rPr lang="en-IN" sz="2000" dirty="0">
                <a:latin typeface="Kruti Dev 010" pitchFamily="2" charset="0"/>
              </a:rPr>
              <a:t> rd </a:t>
            </a:r>
            <a:r>
              <a:rPr lang="en-IN" sz="2000" dirty="0" err="1">
                <a:latin typeface="Kruti Dev 010" pitchFamily="2" charset="0"/>
              </a:rPr>
              <a:t>Hkw&amp;vtZu</a:t>
            </a:r>
            <a:r>
              <a:rPr lang="en-IN" sz="2000" dirty="0">
                <a:latin typeface="Kruti Dev 010" pitchFamily="2" charset="0"/>
              </a:rPr>
              <a:t> {</a:t>
            </a:r>
            <a:r>
              <a:rPr lang="en-IN" sz="2000" dirty="0" err="1">
                <a:latin typeface="Kruti Dev 010" pitchFamily="2" charset="0"/>
              </a:rPr>
              <a:t>kfriwfrZ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eqvkotk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jkf'k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izkfIr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ds</a:t>
            </a:r>
            <a:r>
              <a:rPr lang="en-IN" sz="2000" dirty="0">
                <a:latin typeface="Kruti Dev 010" pitchFamily="2" charset="0"/>
              </a:rPr>
              <a:t> 02 </a:t>
            </a:r>
            <a:r>
              <a:rPr lang="en-IN" sz="2000" dirty="0" err="1">
                <a:latin typeface="Kruti Dev 010" pitchFamily="2" charset="0"/>
              </a:rPr>
              <a:t>o"kZ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ds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Hkhrj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d`f"k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Hkwfe</a:t>
            </a:r>
            <a:r>
              <a:rPr lang="en-IN" sz="2000" dirty="0">
                <a:latin typeface="Kruti Dev 010" pitchFamily="2" charset="0"/>
              </a:rPr>
              <a:t> Ø; </a:t>
            </a:r>
            <a:r>
              <a:rPr lang="en-IN" sz="2000" dirty="0" err="1">
                <a:latin typeface="Kruti Dev 010" pitchFamily="2" charset="0"/>
              </a:rPr>
              <a:t>djus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ij</a:t>
            </a:r>
            <a:r>
              <a:rPr lang="en-IN" sz="2000" dirty="0">
                <a:latin typeface="Kruti Dev 010" pitchFamily="2" charset="0"/>
              </a:rPr>
              <a:t>] ¼ekbfuax </a:t>
            </a:r>
            <a:r>
              <a:rPr lang="en-IN" sz="2000" dirty="0" err="1">
                <a:latin typeface="Kruti Dev 010" pitchFamily="2" charset="0"/>
              </a:rPr>
              <a:t>yht</a:t>
            </a:r>
            <a:r>
              <a:rPr lang="en-IN" sz="2000" dirty="0">
                <a:latin typeface="Kruti Dev 010" pitchFamily="2" charset="0"/>
              </a:rPr>
              <a:t> dh </a:t>
            </a:r>
            <a:r>
              <a:rPr lang="en-IN" sz="2000" dirty="0" err="1">
                <a:latin typeface="Kruti Dev 010" pitchFamily="2" charset="0"/>
              </a:rPr>
              <a:t>Hkwfe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dks</a:t>
            </a:r>
            <a:r>
              <a:rPr lang="en-IN" sz="2000" dirty="0">
                <a:latin typeface="Kruti Dev 010" pitchFamily="2" charset="0"/>
              </a:rPr>
              <a:t> NksM+dj½A</a:t>
            </a:r>
          </a:p>
          <a:p>
            <a:r>
              <a:rPr lang="en-IN" sz="2000" dirty="0">
                <a:latin typeface="Kruti Dev 010" pitchFamily="2" charset="0"/>
              </a:rPr>
              <a:t>5-3 </a:t>
            </a:r>
            <a:r>
              <a:rPr lang="en-IN" sz="2000" dirty="0" err="1">
                <a:latin typeface="Kruti Dev 010" pitchFamily="2" charset="0"/>
              </a:rPr>
              <a:t>Hkkjr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ljdkj@jkT</a:t>
            </a:r>
            <a:r>
              <a:rPr lang="en-IN" sz="2000" dirty="0">
                <a:latin typeface="Kruti Dev 010" pitchFamily="2" charset="0"/>
              </a:rPr>
              <a:t>; '</a:t>
            </a:r>
            <a:r>
              <a:rPr lang="en-IN" sz="2000" dirty="0" err="1">
                <a:latin typeface="Kruti Dev 010" pitchFamily="2" charset="0"/>
              </a:rPr>
              <a:t>kklu</a:t>
            </a:r>
            <a:r>
              <a:rPr lang="en-IN" sz="2000" dirty="0">
                <a:latin typeface="Kruti Dev 010" pitchFamily="2" charset="0"/>
              </a:rPr>
              <a:t> }</a:t>
            </a:r>
            <a:r>
              <a:rPr lang="en-IN" sz="2000" dirty="0" err="1">
                <a:latin typeface="Kruti Dev 010" pitchFamily="2" charset="0"/>
              </a:rPr>
              <a:t>kjk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Lohd`r@vuqeksfnr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futh</a:t>
            </a:r>
            <a:r>
              <a:rPr lang="en-IN" sz="2000" dirty="0">
                <a:latin typeface="Kruti Dev 010" pitchFamily="2" charset="0"/>
              </a:rPr>
              <a:t> {</a:t>
            </a:r>
            <a:r>
              <a:rPr lang="en-IN" sz="2000" dirty="0" err="1">
                <a:latin typeface="Kruti Dev 010" pitchFamily="2" charset="0"/>
              </a:rPr>
              <a:t>ks</a:t>
            </a:r>
            <a:r>
              <a:rPr lang="en-IN" sz="2000" dirty="0">
                <a:latin typeface="Kruti Dev 010" pitchFamily="2" charset="0"/>
              </a:rPr>
              <a:t>= </a:t>
            </a:r>
            <a:r>
              <a:rPr lang="en-IN" sz="2000" dirty="0" err="1">
                <a:latin typeface="Kruti Dev 010" pitchFamily="2" charset="0"/>
              </a:rPr>
              <a:t>esa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LFkkfir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gksus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okys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vkS|ksfxd</a:t>
            </a:r>
            <a:r>
              <a:rPr lang="en-IN" sz="2000" dirty="0">
                <a:latin typeface="Kruti Dev 010" pitchFamily="2" charset="0"/>
              </a:rPr>
              <a:t> {</a:t>
            </a:r>
            <a:r>
              <a:rPr lang="en-IN" sz="2000" dirty="0" err="1">
                <a:latin typeface="Kruti Dev 010" pitchFamily="2" charset="0"/>
              </a:rPr>
              <a:t>ks</a:t>
            </a:r>
            <a:r>
              <a:rPr lang="en-IN" sz="2000" dirty="0">
                <a:latin typeface="Kruti Dev 010" pitchFamily="2" charset="0"/>
              </a:rPr>
              <a:t>=@</a:t>
            </a:r>
            <a:r>
              <a:rPr lang="en-IN" sz="2000" dirty="0" err="1">
                <a:latin typeface="Kruti Dev 010" pitchFamily="2" charset="0"/>
              </a:rPr>
              <a:t>vkS|ksfxd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ikdZ</a:t>
            </a:r>
            <a:r>
              <a:rPr lang="en-IN" sz="2000" dirty="0">
                <a:latin typeface="Kruti Dev 010" pitchFamily="2" charset="0"/>
              </a:rPr>
              <a:t> dh </a:t>
            </a:r>
            <a:r>
              <a:rPr lang="en-IN" sz="2000" dirty="0" err="1">
                <a:latin typeface="Kruti Dev 010" pitchFamily="2" charset="0"/>
              </a:rPr>
              <a:t>LFkkiuk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gsrq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dz;@iV~Vs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ij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yh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tkus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okyh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Hkwfe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ij</a:t>
            </a:r>
            <a:r>
              <a:rPr lang="en-IN" sz="2000" dirty="0">
                <a:latin typeface="Kruti Dev 010" pitchFamily="2" charset="0"/>
              </a:rPr>
              <a:t> ,</a:t>
            </a:r>
            <a:r>
              <a:rPr lang="en-IN" sz="2000" dirty="0" err="1">
                <a:latin typeface="Kruti Dev 010" pitchFamily="2" charset="0"/>
              </a:rPr>
              <a:t>oa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buesa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LFkkfir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gksus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okys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m|ksxA</a:t>
            </a:r>
            <a:endParaRPr lang="en-IN" sz="2000" dirty="0">
              <a:latin typeface="Kruti Dev 010" pitchFamily="2" charset="0"/>
            </a:endParaRPr>
          </a:p>
          <a:p>
            <a:r>
              <a:rPr lang="en-IN" sz="2000" dirty="0">
                <a:latin typeface="Kruti Dev 010" pitchFamily="2" charset="0"/>
              </a:rPr>
              <a:t>5-4 </a:t>
            </a:r>
            <a:r>
              <a:rPr lang="en-IN" sz="2000" dirty="0" err="1">
                <a:latin typeface="Kruti Dev 010" pitchFamily="2" charset="0"/>
              </a:rPr>
              <a:t>vkS|ksfxd</a:t>
            </a:r>
            <a:r>
              <a:rPr lang="en-IN" sz="2000" dirty="0">
                <a:latin typeface="Kruti Dev 010" pitchFamily="2" charset="0"/>
              </a:rPr>
              <a:t> {</a:t>
            </a:r>
            <a:r>
              <a:rPr lang="en-IN" sz="2000" dirty="0" err="1">
                <a:latin typeface="Kruti Dev 010" pitchFamily="2" charset="0"/>
              </a:rPr>
              <a:t>ks</a:t>
            </a:r>
            <a:r>
              <a:rPr lang="en-IN" sz="2000" dirty="0">
                <a:latin typeface="Kruti Dev 010" pitchFamily="2" charset="0"/>
              </a:rPr>
              <a:t>=@</a:t>
            </a:r>
            <a:r>
              <a:rPr lang="en-IN" sz="2000" dirty="0" err="1">
                <a:latin typeface="Kruti Dev 010" pitchFamily="2" charset="0"/>
              </a:rPr>
              <a:t>vkS|ksfxd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Hkw</a:t>
            </a:r>
            <a:r>
              <a:rPr lang="en-IN" sz="2000" dirty="0">
                <a:latin typeface="Kruti Dev 010" pitchFamily="2" charset="0"/>
              </a:rPr>
              <a:t>&amp;[</a:t>
            </a:r>
            <a:r>
              <a:rPr lang="en-IN" sz="2000" dirty="0" err="1">
                <a:latin typeface="Kruti Dev 010" pitchFamily="2" charset="0"/>
              </a:rPr>
              <a:t>k.M@vkS|ksfxd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iz;kstuksa</a:t>
            </a:r>
            <a:r>
              <a:rPr lang="en-IN" sz="2000" dirty="0">
                <a:latin typeface="Kruti Dev 010" pitchFamily="2" charset="0"/>
              </a:rPr>
              <a:t>] </a:t>
            </a:r>
            <a:r>
              <a:rPr lang="en-IN" sz="2000" dirty="0" err="1">
                <a:latin typeface="Kruti Dev 010" pitchFamily="2" charset="0"/>
              </a:rPr>
              <a:t>Hkwfe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cSad</a:t>
            </a:r>
            <a:r>
              <a:rPr lang="en-IN" sz="2000" dirty="0">
                <a:latin typeface="Kruti Dev 010" pitchFamily="2" charset="0"/>
              </a:rPr>
              <a:t> ,</a:t>
            </a:r>
            <a:r>
              <a:rPr lang="en-IN" sz="2000" dirty="0" err="1">
                <a:latin typeface="Kruti Dev 010" pitchFamily="2" charset="0"/>
              </a:rPr>
              <a:t>oa</a:t>
            </a:r>
            <a:r>
              <a:rPr lang="en-IN" sz="2000" dirty="0">
                <a:latin typeface="Kruti Dev 010" pitchFamily="2" charset="0"/>
              </a:rPr>
              <a:t> v/</a:t>
            </a:r>
            <a:r>
              <a:rPr lang="en-IN" sz="2000" dirty="0" err="1">
                <a:latin typeface="Kruti Dev 010" pitchFamily="2" charset="0"/>
              </a:rPr>
              <a:t>kkslajpuk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fuekZ.k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gsrq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NRrhlx</a:t>
            </a:r>
            <a:r>
              <a:rPr lang="en-IN" sz="2000" dirty="0">
                <a:latin typeface="Kruti Dev 010" pitchFamily="2" charset="0"/>
              </a:rPr>
              <a:t>&lt;+ </a:t>
            </a:r>
            <a:r>
              <a:rPr lang="en-IN" sz="2000" dirty="0" err="1">
                <a:latin typeface="Kruti Dev 010" pitchFamily="2" charset="0"/>
              </a:rPr>
              <a:t>LVsV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b.MfLVª;y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MsOgyiesaV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dkiksZjs'ku</a:t>
            </a:r>
            <a:r>
              <a:rPr lang="en-IN" sz="2000" dirty="0">
                <a:latin typeface="Kruti Dev 010" pitchFamily="2" charset="0"/>
              </a:rPr>
              <a:t> fy0 }</a:t>
            </a:r>
            <a:r>
              <a:rPr lang="en-IN" sz="2000" dirty="0" err="1">
                <a:latin typeface="Kruti Dev 010" pitchFamily="2" charset="0"/>
              </a:rPr>
              <a:t>kjk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Ø;@yht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ij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yh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tkus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okyh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Hkwfe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ijA</a:t>
            </a:r>
            <a:endParaRPr lang="en-IN" sz="2000" dirty="0">
              <a:latin typeface="Kruti Dev 010" pitchFamily="2" charset="0"/>
            </a:endParaRPr>
          </a:p>
          <a:p>
            <a:r>
              <a:rPr lang="en-IN" sz="2000" dirty="0">
                <a:latin typeface="Kruti Dev 010" pitchFamily="2" charset="0"/>
              </a:rPr>
              <a:t>5-5 </a:t>
            </a:r>
            <a:r>
              <a:rPr lang="en-IN" sz="2000" dirty="0" err="1">
                <a:latin typeface="Kruti Dev 010" pitchFamily="2" charset="0"/>
              </a:rPr>
              <a:t>can@chekj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vkS|ksfxd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bdkbZ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ds</a:t>
            </a:r>
            <a:r>
              <a:rPr lang="en-IN" sz="2000" dirty="0">
                <a:latin typeface="Kruti Dev 010" pitchFamily="2" charset="0"/>
              </a:rPr>
              <a:t> Ø; </a:t>
            </a:r>
            <a:r>
              <a:rPr lang="en-IN" sz="2000" dirty="0" err="1">
                <a:latin typeface="Kruti Dev 010" pitchFamily="2" charset="0"/>
              </a:rPr>
              <a:t>ij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Ø;&amp;foØ</a:t>
            </a:r>
            <a:r>
              <a:rPr lang="en-IN" sz="2000" dirty="0">
                <a:latin typeface="Kruti Dev 010" pitchFamily="2" charset="0"/>
              </a:rPr>
              <a:t>; </a:t>
            </a:r>
            <a:r>
              <a:rPr lang="en-IN" sz="2000" dirty="0" err="1">
                <a:latin typeface="Kruti Dev 010" pitchFamily="2" charset="0"/>
              </a:rPr>
              <a:t>ls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lacaf/kr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foys</a:t>
            </a:r>
            <a:r>
              <a:rPr lang="en-IN" sz="2000" dirty="0">
                <a:latin typeface="Kruti Dev 010" pitchFamily="2" charset="0"/>
              </a:rPr>
              <a:t>[</a:t>
            </a:r>
            <a:r>
              <a:rPr lang="en-IN" sz="2000" dirty="0" err="1">
                <a:latin typeface="Kruti Dev 010" pitchFamily="2" charset="0"/>
              </a:rPr>
              <a:t>kksa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ijA</a:t>
            </a:r>
            <a:endParaRPr lang="en-IN" sz="2000" dirty="0">
              <a:latin typeface="Kruti Dev 010" pitchFamily="2" charset="0"/>
            </a:endParaRPr>
          </a:p>
          <a:p>
            <a:r>
              <a:rPr lang="en-IN" sz="2000" dirty="0">
                <a:latin typeface="Kruti Dev 010" pitchFamily="2" charset="0"/>
              </a:rPr>
              <a:t>5-6 </a:t>
            </a:r>
            <a:r>
              <a:rPr lang="en-IN" sz="2000" dirty="0" err="1">
                <a:latin typeface="Kruti Dev 010" pitchFamily="2" charset="0"/>
              </a:rPr>
              <a:t>fQYe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LVwfM;ksa</a:t>
            </a:r>
            <a:r>
              <a:rPr lang="en-IN" sz="2000" dirty="0">
                <a:latin typeface="Kruti Dev 010" pitchFamily="2" charset="0"/>
              </a:rPr>
              <a:t>] ,</a:t>
            </a:r>
            <a:r>
              <a:rPr lang="en-IN" sz="2000" dirty="0" err="1">
                <a:latin typeface="Kruti Dev 010" pitchFamily="2" charset="0"/>
              </a:rPr>
              <a:t>fMfVax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LVwfM;ks</a:t>
            </a:r>
            <a:r>
              <a:rPr lang="en-IN" sz="2000" dirty="0">
                <a:latin typeface="Kruti Dev 010" pitchFamily="2" charset="0"/>
              </a:rPr>
              <a:t> dh </a:t>
            </a:r>
            <a:r>
              <a:rPr lang="en-IN" sz="2000" dirty="0" err="1">
                <a:latin typeface="Kruti Dev 010" pitchFamily="2" charset="0"/>
              </a:rPr>
              <a:t>LFkkiuk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gsrq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dz;@iV~Vs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ij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yh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xbZ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Hkwfe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ijA</a:t>
            </a:r>
            <a:endParaRPr lang="en-IN" sz="2000" dirty="0">
              <a:latin typeface="Kruti Dev 010" pitchFamily="2" charset="0"/>
            </a:endParaRPr>
          </a:p>
          <a:p>
            <a:r>
              <a:rPr lang="en-IN" sz="2000" dirty="0">
                <a:latin typeface="Kruti Dev 010" pitchFamily="2" charset="0"/>
              </a:rPr>
              <a:t>5-7 </a:t>
            </a:r>
            <a:r>
              <a:rPr lang="en-IN" sz="2000" dirty="0" err="1">
                <a:latin typeface="Kruti Dev 010" pitchFamily="2" charset="0"/>
              </a:rPr>
              <a:t>ykWftfLVd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gc</a:t>
            </a:r>
            <a:r>
              <a:rPr lang="en-IN" sz="2000" dirty="0">
                <a:latin typeface="Kruti Dev 010" pitchFamily="2" charset="0"/>
              </a:rPr>
              <a:t>] </a:t>
            </a:r>
            <a:r>
              <a:rPr lang="en-IN" sz="2000" dirty="0" err="1">
                <a:latin typeface="Kruti Dev 010" pitchFamily="2" charset="0"/>
              </a:rPr>
              <a:t>os;j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gkmflax</a:t>
            </a:r>
            <a:r>
              <a:rPr lang="en-IN" sz="2000" dirty="0">
                <a:latin typeface="Kruti Dev 010" pitchFamily="2" charset="0"/>
              </a:rPr>
              <a:t>] </a:t>
            </a:r>
            <a:r>
              <a:rPr lang="en-IN" sz="2000" dirty="0" err="1">
                <a:latin typeface="Kruti Dev 010" pitchFamily="2" charset="0"/>
              </a:rPr>
              <a:t>dksYM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LVksjst</a:t>
            </a:r>
            <a:r>
              <a:rPr lang="en-IN" sz="2000" dirty="0">
                <a:latin typeface="Kruti Dev 010" pitchFamily="2" charset="0"/>
              </a:rPr>
              <a:t> ,</a:t>
            </a:r>
            <a:r>
              <a:rPr lang="en-IN" sz="2000" dirty="0" err="1">
                <a:latin typeface="Kruti Dev 010" pitchFamily="2" charset="0"/>
              </a:rPr>
              <a:t>oa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xzsu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lkbyks</a:t>
            </a:r>
            <a:r>
              <a:rPr lang="en-IN" sz="2000" dirty="0">
                <a:latin typeface="Kruti Dev 010" pitchFamily="2" charset="0"/>
              </a:rPr>
              <a:t> dh </a:t>
            </a:r>
            <a:r>
              <a:rPr lang="en-IN" sz="2000" dirty="0" err="1">
                <a:latin typeface="Kruti Dev 010" pitchFamily="2" charset="0"/>
              </a:rPr>
              <a:t>LFkkiuk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gsrq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Ø;@iV~Vs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ij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yh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xbZ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Hkwfe</a:t>
            </a:r>
            <a:r>
              <a:rPr lang="en-IN" sz="2000" dirty="0">
                <a:latin typeface="Kruti Dev 010" pitchFamily="2" charset="0"/>
              </a:rPr>
              <a:t> </a:t>
            </a:r>
            <a:r>
              <a:rPr lang="en-IN" sz="2000" dirty="0" err="1">
                <a:latin typeface="Kruti Dev 010" pitchFamily="2" charset="0"/>
              </a:rPr>
              <a:t>ij</a:t>
            </a:r>
            <a:r>
              <a:rPr lang="en-IN" sz="2000" dirty="0">
                <a:latin typeface="Kruti Dev 010" pitchFamily="2" charset="0"/>
              </a:rPr>
              <a:t> A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79248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Kruti Dev 010" pitchFamily="2" charset="0"/>
              </a:rPr>
              <a:t>vkS|ksfxd</a:t>
            </a:r>
            <a:r>
              <a:rPr lang="en-US" sz="4400" b="1" dirty="0">
                <a:latin typeface="Kruti Dev 010" pitchFamily="2" charset="0"/>
              </a:rPr>
              <a:t> </a:t>
            </a:r>
            <a:r>
              <a:rPr lang="en-US" sz="4400" b="1" dirty="0" err="1">
                <a:latin typeface="Kruti Dev 010" pitchFamily="2" charset="0"/>
              </a:rPr>
              <a:t>iqjLdkj</a:t>
            </a:r>
            <a:r>
              <a:rPr lang="en-US" sz="4400" b="1" dirty="0">
                <a:latin typeface="Kruti Dev 010" pitchFamily="2" charset="0"/>
              </a:rPr>
              <a:t> ;</a:t>
            </a:r>
            <a:r>
              <a:rPr lang="en-US" sz="4400" b="1" dirty="0" err="1">
                <a:latin typeface="Kruti Dev 010" pitchFamily="2" charset="0"/>
              </a:rPr>
              <a:t>kstuk</a:t>
            </a:r>
            <a:endParaRPr lang="en-US" sz="4400" b="1" dirty="0">
              <a:latin typeface="Kruti Dev 010" pitchFamily="2" charset="0"/>
            </a:endParaRPr>
          </a:p>
          <a:p>
            <a:endParaRPr lang="en-US" dirty="0">
              <a:latin typeface="Kruti Dev 010" pitchFamily="2" charset="0"/>
            </a:endParaRPr>
          </a:p>
          <a:p>
            <a:r>
              <a:rPr lang="en-US" sz="2800" dirty="0" err="1">
                <a:latin typeface="Kruti Dev 010" pitchFamily="2" charset="0"/>
              </a:rPr>
              <a:t>fuEukafdr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Jsf.k;ksa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esa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izFke</a:t>
            </a:r>
            <a:r>
              <a:rPr lang="en-US" sz="2800" dirty="0">
                <a:latin typeface="Kruti Dev 010" pitchFamily="2" charset="0"/>
              </a:rPr>
              <a:t>] f}</a:t>
            </a:r>
            <a:r>
              <a:rPr lang="en-US" sz="2800" dirty="0" err="1">
                <a:latin typeface="Kruti Dev 010" pitchFamily="2" charset="0"/>
              </a:rPr>
              <a:t>rh</a:t>
            </a:r>
            <a:r>
              <a:rPr lang="en-US" sz="2800" dirty="0">
                <a:latin typeface="Kruti Dev 010" pitchFamily="2" charset="0"/>
              </a:rPr>
              <a:t>; ,</a:t>
            </a:r>
            <a:r>
              <a:rPr lang="en-US" sz="2800" dirty="0" err="1">
                <a:latin typeface="Kruti Dev 010" pitchFamily="2" charset="0"/>
              </a:rPr>
              <a:t>oa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r`rh</a:t>
            </a:r>
            <a:r>
              <a:rPr lang="en-US" sz="2800" dirty="0">
                <a:latin typeface="Kruti Dev 010" pitchFamily="2" charset="0"/>
              </a:rPr>
              <a:t>; </a:t>
            </a:r>
            <a:r>
              <a:rPr lang="en-US" sz="2800" dirty="0" err="1">
                <a:latin typeface="Kruti Dev 010" pitchFamily="2" charset="0"/>
              </a:rPr>
              <a:t>iqjLdkjksa</a:t>
            </a:r>
            <a:r>
              <a:rPr lang="en-US" sz="2800" dirty="0">
                <a:latin typeface="Kruti Dev 010" pitchFamily="2" charset="0"/>
              </a:rPr>
              <a:t> dh </a:t>
            </a:r>
            <a:r>
              <a:rPr lang="en-US" sz="2800" dirty="0" err="1">
                <a:latin typeface="Kruti Dev 010" pitchFamily="2" charset="0"/>
              </a:rPr>
              <a:t>jkf'k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Øe'k</a:t>
            </a:r>
            <a:r>
              <a:rPr lang="en-US" sz="2800" dirty="0">
                <a:latin typeface="Kruti Dev 010" pitchFamily="2" charset="0"/>
              </a:rPr>
              <a:t>% </a:t>
            </a:r>
            <a:r>
              <a:rPr lang="en-US" sz="2400" dirty="0">
                <a:latin typeface="Kruti Dev 010" pitchFamily="2" charset="0"/>
              </a:rPr>
              <a:t>₹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>
                <a:latin typeface="Kruti Dev 010" pitchFamily="2" charset="0"/>
                <a:cs typeface="Arial" pitchFamily="34" charset="0"/>
              </a:rPr>
              <a:t>151000</a:t>
            </a:r>
            <a:r>
              <a:rPr lang="en-US" sz="3200" dirty="0">
                <a:latin typeface="Kruti Dev 010" pitchFamily="2" charset="0"/>
              </a:rPr>
              <a:t>] </a:t>
            </a:r>
            <a:r>
              <a:rPr lang="en-US" sz="2800" dirty="0">
                <a:latin typeface="Kruti Dev 010" pitchFamily="2" charset="0"/>
                <a:cs typeface="Arial" pitchFamily="34" charset="0"/>
              </a:rPr>
              <a:t>100000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2800" dirty="0">
                <a:latin typeface="Kruti Dev 010" pitchFamily="2" charset="0"/>
              </a:rPr>
              <a:t>,</a:t>
            </a:r>
            <a:r>
              <a:rPr lang="en-US" sz="2800" dirty="0" err="1">
                <a:latin typeface="Kruti Dev 010" pitchFamily="2" charset="0"/>
              </a:rPr>
              <a:t>oa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>
                <a:latin typeface="Kruti Dev 010" pitchFamily="2" charset="0"/>
                <a:cs typeface="Arial" pitchFamily="34" charset="0"/>
              </a:rPr>
              <a:t>51000</a:t>
            </a:r>
            <a:r>
              <a:rPr lang="en-US" sz="2800" dirty="0">
                <a:latin typeface="Kruti Dev 010" pitchFamily="2" charset="0"/>
              </a:rPr>
              <a:t> ,</a:t>
            </a:r>
            <a:r>
              <a:rPr lang="en-US" sz="2800" dirty="0" err="1">
                <a:latin typeface="Kruti Dev 010" pitchFamily="2" charset="0"/>
              </a:rPr>
              <a:t>oa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iz'kfLr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i</a:t>
            </a:r>
            <a:r>
              <a:rPr lang="en-US" sz="2800" dirty="0">
                <a:latin typeface="Kruti Dev 010" pitchFamily="2" charset="0"/>
              </a:rPr>
              <a:t>= </a:t>
            </a:r>
            <a:r>
              <a:rPr lang="en-US" sz="2800" dirty="0" err="1">
                <a:latin typeface="Kruti Dev 010" pitchFamily="2" charset="0"/>
              </a:rPr>
              <a:t>fn;k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tkosxk</a:t>
            </a:r>
            <a:r>
              <a:rPr lang="en-US" sz="2800" dirty="0">
                <a:latin typeface="Kruti Dev 010" pitchFamily="2" charset="0"/>
              </a:rPr>
              <a:t> &amp;</a:t>
            </a:r>
          </a:p>
          <a:p>
            <a:r>
              <a:rPr lang="en-US" sz="2400" dirty="0">
                <a:latin typeface="Kruti Dev 010" pitchFamily="2" charset="0"/>
              </a:rPr>
              <a:t>1- </a:t>
            </a:r>
            <a:r>
              <a:rPr lang="en-US" sz="2400" dirty="0" err="1">
                <a:latin typeface="Kruti Dev 010" pitchFamily="2" charset="0"/>
              </a:rPr>
              <a:t>lw</a:t>
            </a:r>
            <a:r>
              <a:rPr lang="en-US" sz="2400" dirty="0">
                <a:latin typeface="Kruti Dev 010" pitchFamily="2" charset="0"/>
              </a:rPr>
              <a:t>{e ,</a:t>
            </a:r>
            <a:r>
              <a:rPr lang="en-US" sz="2400" dirty="0" err="1">
                <a:latin typeface="Kruti Dev 010" pitchFamily="2" charset="0"/>
              </a:rPr>
              <a:t>oa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y?kq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m|ksxksa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lexz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ewY;kadu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gsrq</a:t>
            </a:r>
            <a:endParaRPr lang="en-US" sz="2400" dirty="0">
              <a:latin typeface="Kruti Dev 010" pitchFamily="2" charset="0"/>
            </a:endParaRPr>
          </a:p>
          <a:p>
            <a:r>
              <a:rPr lang="en-US" sz="2400" dirty="0">
                <a:latin typeface="Kruti Dev 010" pitchFamily="2" charset="0"/>
              </a:rPr>
              <a:t>2- </a:t>
            </a:r>
            <a:r>
              <a:rPr lang="en-US" sz="2400" dirty="0" err="1">
                <a:latin typeface="Kruti Dev 010" pitchFamily="2" charset="0"/>
              </a:rPr>
              <a:t>vuqlwfpr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tkfr@tutkfr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oxZ</a:t>
            </a:r>
            <a:r>
              <a:rPr lang="en-US" sz="2400" dirty="0">
                <a:latin typeface="Kruti Dev 010" pitchFamily="2" charset="0"/>
              </a:rPr>
              <a:t> }</a:t>
            </a:r>
            <a:r>
              <a:rPr lang="en-US" sz="2400" dirty="0" err="1">
                <a:latin typeface="Kruti Dev 010" pitchFamily="2" charset="0"/>
              </a:rPr>
              <a:t>kjk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LFkkfir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lw</a:t>
            </a:r>
            <a:r>
              <a:rPr lang="en-US" sz="2400" dirty="0">
                <a:latin typeface="Kruti Dev 010" pitchFamily="2" charset="0"/>
              </a:rPr>
              <a:t>{e ,</a:t>
            </a:r>
            <a:r>
              <a:rPr lang="en-US" sz="2400" dirty="0" err="1">
                <a:latin typeface="Kruti Dev 010" pitchFamily="2" charset="0"/>
              </a:rPr>
              <a:t>oa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y?kq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m|ksx</a:t>
            </a:r>
            <a:endParaRPr lang="en-US" sz="2400" dirty="0">
              <a:latin typeface="Kruti Dev 010" pitchFamily="2" charset="0"/>
            </a:endParaRPr>
          </a:p>
          <a:p>
            <a:r>
              <a:rPr lang="en-US" sz="2400" dirty="0">
                <a:latin typeface="Kruti Dev 010" pitchFamily="2" charset="0"/>
              </a:rPr>
              <a:t>3- </a:t>
            </a:r>
            <a:r>
              <a:rPr lang="en-US" sz="2400" dirty="0" err="1">
                <a:latin typeface="Kruti Dev 010" pitchFamily="2" charset="0"/>
              </a:rPr>
              <a:t>fu;kZrd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lw</a:t>
            </a:r>
            <a:r>
              <a:rPr lang="en-US" sz="2400" dirty="0">
                <a:latin typeface="Kruti Dev 010" pitchFamily="2" charset="0"/>
              </a:rPr>
              <a:t>{e ,</a:t>
            </a:r>
            <a:r>
              <a:rPr lang="en-US" sz="2400" dirty="0" err="1">
                <a:latin typeface="Kruti Dev 010" pitchFamily="2" charset="0"/>
              </a:rPr>
              <a:t>oa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y?kq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m|ksx</a:t>
            </a:r>
            <a:endParaRPr lang="en-US" sz="2400" dirty="0">
              <a:latin typeface="Kruti Dev 010" pitchFamily="2" charset="0"/>
            </a:endParaRPr>
          </a:p>
          <a:p>
            <a:r>
              <a:rPr lang="en-US" sz="2400" dirty="0">
                <a:latin typeface="Kruti Dev 010" pitchFamily="2" charset="0"/>
              </a:rPr>
              <a:t>4- </a:t>
            </a:r>
            <a:r>
              <a:rPr lang="en-US" sz="2400" dirty="0" err="1">
                <a:latin typeface="Kruti Dev 010" pitchFamily="2" charset="0"/>
              </a:rPr>
              <a:t>efgyk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m|eh</a:t>
            </a:r>
            <a:r>
              <a:rPr lang="en-US" sz="2400" dirty="0">
                <a:latin typeface="Kruti Dev 010" pitchFamily="2" charset="0"/>
              </a:rPr>
              <a:t> }</a:t>
            </a:r>
            <a:r>
              <a:rPr lang="en-US" sz="2400" dirty="0" err="1">
                <a:latin typeface="Kruti Dev 010" pitchFamily="2" charset="0"/>
              </a:rPr>
              <a:t>kjk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LFkkfir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m|ksx</a:t>
            </a:r>
            <a:endParaRPr lang="en-US" sz="2400" dirty="0">
              <a:latin typeface="Kruti Dev 010" pitchFamily="2" charset="0"/>
            </a:endParaRPr>
          </a:p>
          <a:p>
            <a:r>
              <a:rPr lang="en-US" sz="2400" dirty="0">
                <a:latin typeface="Kruti Dev 010" pitchFamily="2" charset="0"/>
              </a:rPr>
              <a:t>5- </a:t>
            </a:r>
            <a:r>
              <a:rPr lang="en-US" sz="2400" dirty="0" err="1">
                <a:latin typeface="Kruti Dev 010" pitchFamily="2" charset="0"/>
              </a:rPr>
              <a:t>LVkVZvi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bdkbZ;ka</a:t>
            </a:r>
            <a:endParaRPr lang="en-US" sz="2400" dirty="0">
              <a:latin typeface="Kruti Dev 010" pitchFamily="2" charset="0"/>
            </a:endParaRPr>
          </a:p>
          <a:p>
            <a:endParaRPr lang="en-US" sz="1600" dirty="0">
              <a:latin typeface="Kruti Dev 010" pitchFamily="2" charset="0"/>
            </a:endParaRPr>
          </a:p>
          <a:p>
            <a:r>
              <a:rPr lang="en-US" sz="2400" dirty="0" err="1">
                <a:latin typeface="Kruti Dev 010" pitchFamily="2" charset="0"/>
              </a:rPr>
              <a:t>Vhi</a:t>
            </a:r>
            <a:r>
              <a:rPr lang="en-US" sz="2400" dirty="0">
                <a:latin typeface="Kruti Dev 010" pitchFamily="2" charset="0"/>
              </a:rPr>
              <a:t> &amp; </a:t>
            </a:r>
            <a:r>
              <a:rPr lang="en-US" sz="2400" dirty="0" err="1">
                <a:latin typeface="Kruti Dev 010" pitchFamily="2" charset="0"/>
              </a:rPr>
              <a:t>fn;s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okys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iqjLdkj</a:t>
            </a:r>
            <a:r>
              <a:rPr lang="en-US" sz="2400" dirty="0">
                <a:latin typeface="Kruti Dev 010" pitchFamily="2" charset="0"/>
              </a:rPr>
              <a:t> mu </a:t>
            </a:r>
            <a:r>
              <a:rPr lang="en-US" sz="2400" dirty="0" err="1">
                <a:latin typeface="Kruti Dev 010" pitchFamily="2" charset="0"/>
              </a:rPr>
              <a:t>m|ksxkas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gsrq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ugha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gksxs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jkT</a:t>
            </a:r>
            <a:r>
              <a:rPr lang="en-US" sz="2400" dirty="0">
                <a:latin typeface="Kruti Dev 010" pitchFamily="2" charset="0"/>
              </a:rPr>
              <a:t>; '</a:t>
            </a:r>
            <a:r>
              <a:rPr lang="en-US" sz="2400" dirty="0" err="1">
                <a:latin typeface="Kruti Dev 010" pitchFamily="2" charset="0"/>
              </a:rPr>
              <a:t>kklu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fdlh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vkS|ksfxd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uhfr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eas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vik</a:t>
            </a:r>
            <a:r>
              <a:rPr lang="en-US" sz="2400" dirty="0">
                <a:latin typeface="Kruti Dev 010" pitchFamily="2" charset="0"/>
              </a:rPr>
              <a:t>=@</a:t>
            </a:r>
            <a:r>
              <a:rPr lang="en-US" sz="2400" dirty="0" err="1">
                <a:latin typeface="Kruti Dev 010" pitchFamily="2" charset="0"/>
              </a:rPr>
              <a:t>lar`Ir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m|ksxkas</a:t>
            </a:r>
            <a:r>
              <a:rPr lang="en-US" sz="2400" dirty="0">
                <a:latin typeface="Kruti Dev 010" pitchFamily="2" charset="0"/>
              </a:rPr>
              <a:t> dh Js.kh </a:t>
            </a:r>
            <a:r>
              <a:rPr lang="en-US" sz="2400" dirty="0" err="1">
                <a:latin typeface="Kruti Dev 010" pitchFamily="2" charset="0"/>
              </a:rPr>
              <a:t>eas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gksA</a:t>
            </a:r>
            <a:endParaRPr lang="en-US" sz="2400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0"/>
            <a:ext cx="495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</a:rPr>
              <a:t>NÙkhlx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</a:rPr>
              <a:t>&lt;+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</a:rPr>
              <a:t>jkT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</a:rPr>
              <a:t>;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</a:rPr>
              <a:t>LVkVZvi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</a:rPr>
              <a:t>iSdst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Kruti Dev 01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1901589"/>
          <a:ext cx="7696200" cy="2060811"/>
        </p:xfrm>
        <a:graphic>
          <a:graphicData uri="http://schemas.openxmlformats.org/drawingml/2006/table">
            <a:tbl>
              <a:tblPr/>
              <a:tblGrid>
                <a:gridCol w="1751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9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4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m|e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Lrj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ek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=k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3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vof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/k ¼o’kksZa esa½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okf’kZd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vf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/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kdre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¼:Ik;s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yk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[k esa½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1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lw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{e ,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oa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y?kq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09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60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35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3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e/;e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o`gn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09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60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55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4884313"/>
          <a:ext cx="7620000" cy="1668887"/>
        </p:xfrm>
        <a:graphic>
          <a:graphicData uri="http://schemas.openxmlformats.org/drawingml/2006/table">
            <a:tbl>
              <a:tblPr/>
              <a:tblGrid>
                <a:gridCol w="1774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3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11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m|e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Lrj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ek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=k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8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ij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vf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/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kdre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¼:Ik;s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yk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[k esa½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lw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{e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45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20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1166336"/>
            <a:ext cx="632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010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1- 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C;kt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vuqnku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%&amp;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0100" algn="l"/>
              </a:tabLst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152400" y="41103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ruti Dev 010" pitchFamily="2" charset="0"/>
              </a:rPr>
              <a:t>2-   </a:t>
            </a:r>
            <a:r>
              <a:rPr lang="en-US" sz="2400" b="1" dirty="0" err="1">
                <a:latin typeface="Kruti Dev 010" pitchFamily="2" charset="0"/>
              </a:rPr>
              <a:t>LFkk;h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iawth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fuos”k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vuqnku</a:t>
            </a:r>
            <a:r>
              <a:rPr lang="en-US" sz="2400" b="1" dirty="0">
                <a:latin typeface="Kruti Dev 010" pitchFamily="2" charset="0"/>
              </a:rPr>
              <a:t>%&amp;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6199" y="1447800"/>
          <a:ext cx="8915401" cy="5265587"/>
        </p:xfrm>
        <a:graphic>
          <a:graphicData uri="http://schemas.openxmlformats.org/drawingml/2006/table">
            <a:tbl>
              <a:tblPr/>
              <a:tblGrid>
                <a:gridCol w="699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8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40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66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88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467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m|e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Lrj</a:t>
                      </a:r>
                      <a:endParaRPr lang="en-US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lkekU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;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@</a:t>
                      </a:r>
                      <a:endParaRPr lang="en-US" sz="1400" dirty="0">
                        <a:latin typeface="Calibri"/>
                        <a:ea typeface="Times New Roman"/>
                        <a:cs typeface="Mangal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dksj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lsDVj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endParaRPr lang="en-US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izkFkfedrk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endParaRPr lang="en-US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mPp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izkFkfedrk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endParaRPr lang="en-US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vof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/k ¼o’kksZa esa½</a:t>
                      </a:r>
                      <a:endParaRPr lang="en-US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endParaRPr lang="en-US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okf’kZd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vf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/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kdre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¼jkf”k :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Ik;s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yk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[k esa½</a:t>
                      </a:r>
                      <a:endParaRPr lang="en-US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vof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/k ¼o’kksZa esa½</a:t>
                      </a:r>
                      <a:endParaRPr lang="en-US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endParaRPr lang="en-US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1800" i="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1800" i="0" dirty="0" err="1">
                          <a:latin typeface="Kruti Dev 010"/>
                          <a:ea typeface="SimSun"/>
                          <a:cs typeface="Mangal"/>
                        </a:rPr>
                        <a:t>okf’kZd</a:t>
                      </a:r>
                      <a:r>
                        <a:rPr lang="en-US" sz="1800" i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i="0" dirty="0" err="1">
                          <a:latin typeface="Kruti Dev 010"/>
                          <a:ea typeface="SimSun"/>
                          <a:cs typeface="Mangal"/>
                        </a:rPr>
                        <a:t>vf</a:t>
                      </a:r>
                      <a:r>
                        <a:rPr lang="en-US" sz="1800" i="0" dirty="0">
                          <a:latin typeface="Kruti Dev 010"/>
                          <a:ea typeface="SimSun"/>
                          <a:cs typeface="Mangal"/>
                        </a:rPr>
                        <a:t>/</a:t>
                      </a:r>
                      <a:r>
                        <a:rPr lang="en-US" sz="1800" i="0" dirty="0" err="1">
                          <a:latin typeface="Kruti Dev 010"/>
                          <a:ea typeface="SimSun"/>
                          <a:cs typeface="Mangal"/>
                        </a:rPr>
                        <a:t>kdre</a:t>
                      </a:r>
                      <a:r>
                        <a:rPr lang="en-US" sz="1800" i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i="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1800" i="0" dirty="0">
                          <a:latin typeface="Kruti Dev 010"/>
                          <a:ea typeface="SimSun"/>
                          <a:cs typeface="Mangal"/>
                        </a:rPr>
                        <a:t> ¼jkf”k :</a:t>
                      </a:r>
                      <a:r>
                        <a:rPr lang="en-US" sz="1800" i="0" dirty="0" err="1">
                          <a:latin typeface="Kruti Dev 010"/>
                          <a:ea typeface="SimSun"/>
                          <a:cs typeface="Mangal"/>
                        </a:rPr>
                        <a:t>Ik;s</a:t>
                      </a:r>
                      <a:r>
                        <a:rPr lang="en-US" sz="1800" i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i="0" dirty="0" err="1">
                          <a:latin typeface="Kruti Dev 010"/>
                          <a:ea typeface="SimSun"/>
                          <a:cs typeface="Mangal"/>
                        </a:rPr>
                        <a:t>yk</a:t>
                      </a:r>
                      <a:r>
                        <a:rPr lang="en-US" sz="1800" i="0" dirty="0">
                          <a:latin typeface="Kruti Dev 010"/>
                          <a:ea typeface="SimSun"/>
                          <a:cs typeface="Mangal"/>
                        </a:rPr>
                        <a:t>[k esa½ </a:t>
                      </a:r>
                      <a:endParaRPr lang="en-US" sz="1400" i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vof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/k ¼o’kksZa esa½</a:t>
                      </a:r>
                      <a:endParaRPr lang="en-US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endParaRPr lang="en-US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okf’kZd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vf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/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kdre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¼jkf”k :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Ik;s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 err="1">
                          <a:latin typeface="Kruti Dev 010"/>
                          <a:ea typeface="SimSun"/>
                          <a:cs typeface="Mangal"/>
                        </a:rPr>
                        <a:t>yk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[k</a:t>
                      </a:r>
                      <a:r>
                        <a:rPr lang="en-US" sz="1800" baseline="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1800" dirty="0">
                          <a:latin typeface="Kruti Dev 010"/>
                          <a:ea typeface="SimSun"/>
                          <a:cs typeface="Mangal"/>
                        </a:rPr>
                        <a:t>esa½ </a:t>
                      </a:r>
                      <a:endParaRPr lang="en-US" sz="1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Kruti Dev 010"/>
                          <a:ea typeface="SimSun"/>
                          <a:cs typeface="Mangal"/>
                        </a:rPr>
                        <a:t>lw{e ,oa y?kq m|ksx </a:t>
                      </a:r>
                      <a:endParaRPr lang="en-US" sz="14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Kruti Dev 010"/>
                          <a:ea typeface="SimSun"/>
                          <a:cs typeface="Mangal"/>
                        </a:rPr>
                        <a:t>07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Kruti Dev 010"/>
                          <a:ea typeface="SimSun"/>
                          <a:cs typeface="Mangal"/>
                        </a:rPr>
                        <a:t>75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Kruti Dev 010"/>
                          <a:ea typeface="SimSun"/>
                          <a:cs typeface="Mangal"/>
                        </a:rPr>
                        <a:t>40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Kruti Dev 010"/>
                          <a:ea typeface="SimSun"/>
                          <a:cs typeface="Mangal"/>
                        </a:rPr>
                        <a:t>08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Kruti Dev 010"/>
                          <a:ea typeface="SimSun"/>
                          <a:cs typeface="Mangal"/>
                        </a:rPr>
                        <a:t>75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Kruti Dev 010"/>
                          <a:ea typeface="SimSun"/>
                          <a:cs typeface="Mangal"/>
                        </a:rPr>
                        <a:t>50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Kruti Dev 010"/>
                          <a:ea typeface="SimSun"/>
                          <a:cs typeface="Mangal"/>
                        </a:rPr>
                        <a:t>09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Kruti Dev 010"/>
                          <a:ea typeface="SimSun"/>
                          <a:cs typeface="Mangal"/>
                        </a:rPr>
                        <a:t>75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Kruti Dev 010"/>
                          <a:ea typeface="SimSun"/>
                          <a:cs typeface="Mangal"/>
                        </a:rPr>
                        <a:t>55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Kruti Dev 010"/>
                          <a:ea typeface="SimSun"/>
                          <a:cs typeface="Mangal"/>
                        </a:rPr>
                        <a:t>e/;e o`gn m|ksx</a:t>
                      </a:r>
                      <a:endParaRPr lang="en-US" sz="14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Kruti Dev 010"/>
                          <a:ea typeface="SimSun"/>
                          <a:cs typeface="Mangal"/>
                        </a:rPr>
                        <a:t>07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Kruti Dev 010"/>
                          <a:ea typeface="SimSun"/>
                          <a:cs typeface="Mangal"/>
                        </a:rPr>
                        <a:t>75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Kruti Dev 010"/>
                          <a:ea typeface="SimSun"/>
                          <a:cs typeface="Mangal"/>
                        </a:rPr>
                        <a:t>45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Kruti Dev 010"/>
                          <a:ea typeface="SimSun"/>
                          <a:cs typeface="Mangal"/>
                        </a:rPr>
                        <a:t>08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Kruti Dev 010"/>
                          <a:ea typeface="SimSun"/>
                          <a:cs typeface="Mangal"/>
                        </a:rPr>
                        <a:t>75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Kruti Dev 010"/>
                          <a:ea typeface="SimSun"/>
                          <a:cs typeface="Mangal"/>
                        </a:rPr>
                        <a:t>60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Kruti Dev 010"/>
                          <a:ea typeface="SimSun"/>
                          <a:cs typeface="Mangal"/>
                        </a:rPr>
                        <a:t>09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Kruti Dev 010"/>
                          <a:ea typeface="SimSun"/>
                          <a:cs typeface="Mangal"/>
                        </a:rPr>
                        <a:t>75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Kruti Dev 010"/>
                          <a:ea typeface="SimSun"/>
                          <a:cs typeface="Mangal"/>
                        </a:rPr>
                        <a:t>65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vkS|ksfxd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uhfr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2019&amp;24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esa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vuqlwfpr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tutkfr@tkfr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oxZ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gsrq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fo”ks’k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vkS|ksfxd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fuos</a:t>
            </a:r>
            <a:r>
              <a:rPr lang="en-US" sz="2800" b="1" dirty="0" err="1">
                <a:latin typeface="Kruti Dev 010" pitchFamily="2" charset="0"/>
                <a:ea typeface="Times New Roman" pitchFamily="18" charset="0"/>
                <a:cs typeface="Mangal" pitchFamily="18" charset="0"/>
              </a:rPr>
              <a:t>”k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izksRlkgu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iSdst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C;kt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vuqnku</a:t>
            </a: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5943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Layout of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ppt</a:t>
            </a:r>
            <a:endParaRPr lang="en-IN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05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vkS|ksfxd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uhfr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2019&amp;24	                  	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i`’B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dz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- 3&amp;22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iz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kkuea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=h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jkstxkj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l`tu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dk;Zdze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	      	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i`’B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dz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-  22&amp;24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eq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[;ea=h ;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qok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Lojkstxkj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kstuk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	            	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i`’B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dz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-  25&amp;26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iz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kkuea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=h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eqnzk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kstuk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			    	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i`’B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dz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-  27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LVS.M&amp;vi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kstuk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			        	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i`’B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dz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-  28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iz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kkuea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=h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lw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{e [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|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m|ksx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mUu;u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kstuk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  	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i`’B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dz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-  29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1828800"/>
          <a:ext cx="8458201" cy="4800600"/>
        </p:xfrm>
        <a:graphic>
          <a:graphicData uri="http://schemas.openxmlformats.org/drawingml/2006/table">
            <a:tbl>
              <a:tblPr/>
              <a:tblGrid>
                <a:gridCol w="77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78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010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m|e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Lrj</a:t>
                      </a:r>
                      <a:endParaRPr lang="en-US" sz="16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lkekU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;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@</a:t>
                      </a:r>
                      <a:endParaRPr lang="en-US" sz="1600" dirty="0">
                        <a:latin typeface="Calibri"/>
                        <a:ea typeface="Times New Roman"/>
                        <a:cs typeface="Mang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dksj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lsDVj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endParaRPr lang="en-US" sz="16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izkFkfedrk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m|ksx</a:t>
                      </a:r>
                      <a:endParaRPr lang="en-US" sz="16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Kruti Dev 010"/>
                          <a:ea typeface="SimSun"/>
                          <a:cs typeface="Mangal"/>
                        </a:rPr>
                        <a:t>mPp izkFkfedrk m|ksx</a:t>
                      </a:r>
                      <a:endParaRPr lang="en-US" sz="16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ij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endParaRPr lang="en-US" sz="16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vf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/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kdre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¼jkf”k :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Ik;s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yk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[k esa½</a:t>
                      </a:r>
                      <a:endParaRPr lang="en-US" sz="16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ij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endParaRPr lang="en-US" sz="16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vf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/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kdre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¼jkf”k :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Ik;s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yk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[k esa½</a:t>
                      </a:r>
                      <a:endParaRPr lang="en-US" sz="16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ij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dk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izfr”kr</a:t>
                      </a:r>
                      <a:endParaRPr lang="en-US" sz="16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LFkk;h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iwath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fuos”k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vuqnku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dh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vf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/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kdre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lhek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¼jkf”k :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Ik;s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 </a:t>
                      </a:r>
                      <a:r>
                        <a:rPr lang="en-US" sz="2000" dirty="0" err="1">
                          <a:latin typeface="Kruti Dev 010"/>
                          <a:ea typeface="SimSun"/>
                          <a:cs typeface="Mangal"/>
                        </a:rPr>
                        <a:t>yk</a:t>
                      </a:r>
                      <a:r>
                        <a:rPr lang="en-US" sz="2000" dirty="0">
                          <a:latin typeface="Kruti Dev 010"/>
                          <a:ea typeface="SimSun"/>
                          <a:cs typeface="Mangal"/>
                        </a:rPr>
                        <a:t>[k esa½</a:t>
                      </a:r>
                      <a:endParaRPr lang="en-US" sz="16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Kruti Dev 010"/>
                          <a:ea typeface="SimSun"/>
                          <a:cs typeface="Mangal"/>
                        </a:rPr>
                        <a:t>lw{e ,oa y?kq m|ksx </a:t>
                      </a:r>
                      <a:endParaRPr lang="en-US" sz="16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Kruti Dev 010"/>
                          <a:ea typeface="SimSun"/>
                          <a:cs typeface="Mangal"/>
                        </a:rPr>
                        <a:t>45</a:t>
                      </a:r>
                      <a:endParaRPr lang="en-US" sz="24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Kruti Dev 010"/>
                          <a:ea typeface="SimSun"/>
                          <a:cs typeface="Mangal"/>
                        </a:rPr>
                        <a:t>60</a:t>
                      </a:r>
                      <a:endParaRPr lang="en-US" sz="24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50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100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50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110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Kruti Dev 010"/>
                          <a:ea typeface="SimSun"/>
                          <a:cs typeface="Mangal"/>
                        </a:rPr>
                        <a:t>e/;e  m|ksx</a:t>
                      </a:r>
                      <a:endParaRPr lang="en-US" sz="16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45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Kruti Dev 010"/>
                          <a:ea typeface="SimSun"/>
                          <a:cs typeface="Mangal"/>
                        </a:rPr>
                        <a:t>100</a:t>
                      </a:r>
                      <a:endParaRPr lang="en-US" sz="24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Kruti Dev 010"/>
                          <a:ea typeface="SimSun"/>
                          <a:cs typeface="Mangal"/>
                        </a:rPr>
                        <a:t>45</a:t>
                      </a:r>
                      <a:endParaRPr lang="en-US" sz="24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125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45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Kruti Dev 010"/>
                          <a:ea typeface="SimSun"/>
                          <a:cs typeface="Mangal"/>
                        </a:rPr>
                        <a:t>130</a:t>
                      </a:r>
                      <a:endParaRPr lang="en-US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6627" marR="66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2400" y="228600"/>
            <a:ext cx="747512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vkS|ksfxd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uhfr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2019&amp;24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esa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vuqlwfpr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tutkfr@tkfr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oxZ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gsrq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fo”ks’k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vkS|ksfxd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fuos”k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izksRlkgu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iSdst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LFkk;h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ykxr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iwath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vuqnku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Mangal" pitchFamily="18" charset="0"/>
              </a:rPr>
              <a:t>  </a:t>
            </a:r>
            <a:endParaRPr kumimoji="0" lang="en-US" sz="1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984950"/>
            <a:ext cx="8153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izLrkfor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y?kq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m|ksxksa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ds</a:t>
            </a:r>
            <a:r>
              <a:rPr lang="en-US" sz="2400" dirty="0">
                <a:latin typeface="Kruti Dev 010" pitchFamily="2" charset="0"/>
              </a:rPr>
              <a:t> }</a:t>
            </a:r>
            <a:r>
              <a:rPr lang="en-US" sz="2400" dirty="0" err="1">
                <a:latin typeface="Kruti Dev 010" pitchFamily="2" charset="0"/>
              </a:rPr>
              <a:t>kjk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IykaV</a:t>
            </a:r>
            <a:r>
              <a:rPr lang="en-US" sz="2400" dirty="0">
                <a:latin typeface="Kruti Dev 010" pitchFamily="2" charset="0"/>
              </a:rPr>
              <a:t> ,</a:t>
            </a:r>
            <a:r>
              <a:rPr lang="en-US" sz="2400" dirty="0" err="1">
                <a:latin typeface="Kruti Dev 010" pitchFamily="2" charset="0"/>
              </a:rPr>
              <a:t>oa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e'khujh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varxZr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U;wure</a:t>
            </a:r>
            <a:r>
              <a:rPr lang="en-US" sz="2400" dirty="0">
                <a:latin typeface="Kruti Dev 010" pitchFamily="2" charset="0"/>
              </a:rPr>
              <a:t> :</a:t>
            </a:r>
            <a:r>
              <a:rPr lang="en-US" sz="2400" dirty="0" err="1">
                <a:latin typeface="Kruti Dev 010" pitchFamily="2" charset="0"/>
              </a:rPr>
              <a:t>i;s</a:t>
            </a:r>
            <a:r>
              <a:rPr lang="en-US" sz="2400" dirty="0">
                <a:latin typeface="Kruti Dev 010" pitchFamily="2" charset="0"/>
              </a:rPr>
              <a:t> 50 </a:t>
            </a:r>
            <a:r>
              <a:rPr lang="en-US" sz="2400" dirty="0" err="1">
                <a:latin typeface="Kruti Dev 010" pitchFamily="2" charset="0"/>
              </a:rPr>
              <a:t>yk</a:t>
            </a:r>
            <a:r>
              <a:rPr lang="en-US" sz="2400" dirty="0">
                <a:latin typeface="Kruti Dev 010" pitchFamily="2" charset="0"/>
              </a:rPr>
              <a:t>[k </a:t>
            </a:r>
            <a:r>
              <a:rPr lang="en-US" sz="2400" dirty="0" err="1">
                <a:latin typeface="Kruti Dev 010" pitchFamily="2" charset="0"/>
              </a:rPr>
              <a:t>rFkk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kdre</a:t>
            </a:r>
            <a:r>
              <a:rPr lang="en-US" sz="2400" dirty="0">
                <a:latin typeface="Kruti Dev 010" pitchFamily="2" charset="0"/>
              </a:rPr>
              <a:t> :</a:t>
            </a:r>
            <a:r>
              <a:rPr lang="en-US" sz="2400" dirty="0" err="1">
                <a:latin typeface="Kruti Dev 010" pitchFamily="2" charset="0"/>
              </a:rPr>
              <a:t>i;s</a:t>
            </a:r>
            <a:r>
              <a:rPr lang="en-US" sz="2400" dirty="0">
                <a:latin typeface="Kruti Dev 010" pitchFamily="2" charset="0"/>
              </a:rPr>
              <a:t> 5 </a:t>
            </a:r>
            <a:r>
              <a:rPr lang="en-US" sz="2400" dirty="0" err="1">
                <a:latin typeface="Kruti Dev 010" pitchFamily="2" charset="0"/>
              </a:rPr>
              <a:t>djksM</a:t>
            </a:r>
            <a:r>
              <a:rPr lang="en-US" sz="2400" dirty="0">
                <a:latin typeface="Kruti Dev 010" pitchFamily="2" charset="0"/>
              </a:rPr>
              <a:t>+ </a:t>
            </a:r>
            <a:r>
              <a:rPr lang="en-US" sz="2400" dirty="0" err="1">
                <a:latin typeface="Kruti Dev 010" pitchFamily="2" charset="0"/>
              </a:rPr>
              <a:t>fuos'k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vko';d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gksxkA</a:t>
            </a:r>
            <a:endParaRPr lang="en-US" sz="2400" dirty="0">
              <a:latin typeface="Kruti Dev 010" pitchFamily="2" charset="0"/>
            </a:endParaRPr>
          </a:p>
          <a:p>
            <a:pPr algn="just"/>
            <a:endParaRPr lang="en-US" dirty="0">
              <a:latin typeface="Kruti Dev 010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ekU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LFkk;h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iwath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fuos'k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vuqnku</a:t>
            </a:r>
            <a:r>
              <a:rPr lang="en-US" sz="2400" dirty="0">
                <a:latin typeface="Kruti Dev 010" pitchFamily="2" charset="0"/>
              </a:rPr>
              <a:t>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>
                <a:latin typeface="Kruti Dev 010" pitchFamily="2" charset="0"/>
              </a:rPr>
              <a:t> ^^l** </a:t>
            </a:r>
            <a:r>
              <a:rPr lang="en-US" sz="2400" dirty="0" err="1">
                <a:latin typeface="Kruti Dev 010" pitchFamily="2" charset="0"/>
              </a:rPr>
              <a:t>fodkl</a:t>
            </a:r>
            <a:r>
              <a:rPr lang="en-US" sz="2400" dirty="0">
                <a:latin typeface="Kruti Dev 010" pitchFamily="2" charset="0"/>
              </a:rPr>
              <a:t>[</a:t>
            </a:r>
            <a:r>
              <a:rPr lang="en-US" sz="2400" dirty="0" err="1">
                <a:latin typeface="Kruti Dev 010" pitchFamily="2" charset="0"/>
              </a:rPr>
              <a:t>k.Mksa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dqy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fuos'k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40 </a:t>
            </a:r>
            <a:r>
              <a:rPr lang="en-US" sz="2400" dirty="0" err="1">
                <a:latin typeface="Kruti Dev 010" pitchFamily="2" charset="0"/>
              </a:rPr>
              <a:t>izfr'kr</a:t>
            </a:r>
            <a:endParaRPr lang="en-US" sz="2400" dirty="0">
              <a:latin typeface="Kruti Dev 010" pitchFamily="2" charset="0"/>
            </a:endParaRPr>
          </a:p>
          <a:p>
            <a:pPr lvl="1" algn="just"/>
            <a:r>
              <a:rPr lang="en-US" sz="2400" dirty="0">
                <a:latin typeface="Kruti Dev 010" pitchFamily="2" charset="0"/>
              </a:rPr>
              <a:t>			 </a:t>
            </a:r>
            <a:r>
              <a:rPr lang="en-US" sz="2400" dirty="0" err="1">
                <a:latin typeface="Kruti Dev 010" pitchFamily="2" charset="0"/>
              </a:rPr>
              <a:t>ikap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o"kksZa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] :</a:t>
            </a:r>
            <a:r>
              <a:rPr lang="en-US" sz="2400" dirty="0" err="1">
                <a:latin typeface="Kruti Dev 010" pitchFamily="2" charset="0"/>
              </a:rPr>
              <a:t>i;s</a:t>
            </a:r>
            <a:r>
              <a:rPr lang="en-US" sz="2400" dirty="0">
                <a:latin typeface="Kruti Dev 010" pitchFamily="2" charset="0"/>
              </a:rPr>
              <a:t> 40 </a:t>
            </a:r>
            <a:r>
              <a:rPr lang="en-US" sz="2400" dirty="0" err="1">
                <a:latin typeface="Kruti Dev 010" pitchFamily="2" charset="0"/>
              </a:rPr>
              <a:t>yk</a:t>
            </a:r>
            <a:r>
              <a:rPr lang="en-US" sz="2400" dirty="0">
                <a:latin typeface="Kruti Dev 010" pitchFamily="2" charset="0"/>
              </a:rPr>
              <a:t>[k </a:t>
            </a:r>
            <a:r>
              <a:rPr lang="en-US" sz="2400" dirty="0" err="1">
                <a:latin typeface="Kruti Dev 010" pitchFamily="2" charset="0"/>
              </a:rPr>
              <a:t>izfro"kZ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kdre</a:t>
            </a:r>
            <a:endParaRPr lang="en-US" sz="2400" dirty="0">
              <a:latin typeface="Kruti Dev 010" pitchFamily="2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400" dirty="0">
                <a:latin typeface="Kruti Dev 010" pitchFamily="2" charset="0"/>
              </a:rPr>
              <a:t> ^^n** </a:t>
            </a:r>
            <a:r>
              <a:rPr lang="en-US" sz="2400" dirty="0" err="1">
                <a:latin typeface="Kruti Dev 010" pitchFamily="2" charset="0"/>
              </a:rPr>
              <a:t>fodkl</a:t>
            </a:r>
            <a:r>
              <a:rPr lang="en-US" sz="2400" dirty="0">
                <a:latin typeface="Kruti Dev 010" pitchFamily="2" charset="0"/>
              </a:rPr>
              <a:t>[</a:t>
            </a:r>
            <a:r>
              <a:rPr lang="en-US" sz="2400" dirty="0" err="1">
                <a:latin typeface="Kruti Dev 010" pitchFamily="2" charset="0"/>
              </a:rPr>
              <a:t>k.Mksa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dqy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fuos'k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50 </a:t>
            </a:r>
            <a:r>
              <a:rPr lang="en-US" sz="2400" dirty="0" err="1">
                <a:latin typeface="Kruti Dev 010" pitchFamily="2" charset="0"/>
              </a:rPr>
              <a:t>izfr'kr</a:t>
            </a:r>
            <a:endParaRPr lang="en-US" sz="2400" dirty="0">
              <a:latin typeface="Kruti Dev 010" pitchFamily="2" charset="0"/>
            </a:endParaRPr>
          </a:p>
          <a:p>
            <a:pPr lvl="2" algn="just"/>
            <a:r>
              <a:rPr lang="en-US" sz="2400" dirty="0">
                <a:latin typeface="Kruti Dev 010" pitchFamily="2" charset="0"/>
              </a:rPr>
              <a:t>		</a:t>
            </a:r>
            <a:r>
              <a:rPr lang="en-US" sz="2400" dirty="0" err="1">
                <a:latin typeface="Kruti Dev 010" pitchFamily="2" charset="0"/>
              </a:rPr>
              <a:t>ikap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o"kksZa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] :</a:t>
            </a:r>
            <a:r>
              <a:rPr lang="en-US" sz="2400" dirty="0" err="1">
                <a:latin typeface="Kruti Dev 010" pitchFamily="2" charset="0"/>
              </a:rPr>
              <a:t>i;s</a:t>
            </a:r>
            <a:r>
              <a:rPr lang="en-US" sz="2400" dirty="0">
                <a:latin typeface="Kruti Dev 010" pitchFamily="2" charset="0"/>
              </a:rPr>
              <a:t> 50 </a:t>
            </a:r>
            <a:r>
              <a:rPr lang="en-US" sz="2400" dirty="0" err="1">
                <a:latin typeface="Kruti Dev 010" pitchFamily="2" charset="0"/>
              </a:rPr>
              <a:t>yk</a:t>
            </a:r>
            <a:r>
              <a:rPr lang="en-US" sz="2400" dirty="0">
                <a:latin typeface="Kruti Dev 010" pitchFamily="2" charset="0"/>
              </a:rPr>
              <a:t>[k </a:t>
            </a:r>
            <a:r>
              <a:rPr lang="en-US" sz="2400" dirty="0" err="1">
                <a:latin typeface="Kruti Dev 010" pitchFamily="2" charset="0"/>
              </a:rPr>
              <a:t>izfro"kZ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kdre</a:t>
            </a:r>
            <a:r>
              <a:rPr lang="en-US" sz="2400" dirty="0">
                <a:latin typeface="Kruti Dev 010" pitchFamily="2" charset="0"/>
              </a:rPr>
              <a:t> </a:t>
            </a:r>
          </a:p>
          <a:p>
            <a:pPr lvl="2" algn="just"/>
            <a:endParaRPr lang="en-US" dirty="0">
              <a:latin typeface="Kruti Dev 010" pitchFamily="2" charset="0"/>
            </a:endParaRPr>
          </a:p>
          <a:p>
            <a:pPr marL="0" lvl="2" algn="just">
              <a:buFont typeface="Wingdings" pitchFamily="2" charset="2"/>
              <a:buChar char="§"/>
            </a:pP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LFkk;h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iwath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fuos‘k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vuqnku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ds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vfrfjDr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usV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jkT</a:t>
            </a:r>
            <a:r>
              <a:rPr lang="en-IN" sz="2400" dirty="0">
                <a:latin typeface="Kruti Dev 010" pitchFamily="2" charset="0"/>
              </a:rPr>
              <a:t>; </a:t>
            </a:r>
            <a:r>
              <a:rPr lang="en-IN" sz="2400" dirty="0" err="1">
                <a:latin typeface="Kruti Dev 010" pitchFamily="2" charset="0"/>
              </a:rPr>
              <a:t>oLrq</a:t>
            </a:r>
            <a:r>
              <a:rPr lang="en-IN" sz="2400" dirty="0">
                <a:latin typeface="Kruti Dev 010" pitchFamily="2" charset="0"/>
              </a:rPr>
              <a:t> ,</a:t>
            </a:r>
            <a:r>
              <a:rPr lang="en-IN" sz="2400" dirty="0" err="1">
                <a:latin typeface="Kruti Dev 010" pitchFamily="2" charset="0"/>
              </a:rPr>
              <a:t>oa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lsok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dj</a:t>
            </a:r>
            <a:r>
              <a:rPr lang="en-IN" sz="2400" dirty="0">
                <a:latin typeface="Kruti Dev 010" pitchFamily="2" charset="0"/>
              </a:rPr>
              <a:t> ¼usV ,lth,lVh½ </a:t>
            </a:r>
            <a:r>
              <a:rPr lang="en-IN" sz="2400" dirty="0" err="1">
                <a:latin typeface="Kruti Dev 010" pitchFamily="2" charset="0"/>
              </a:rPr>
              <a:t>izfriwfrZ</a:t>
            </a:r>
            <a:r>
              <a:rPr lang="en-IN" sz="2400" dirty="0">
                <a:latin typeface="Kruti Dev 010" pitchFamily="2" charset="0"/>
              </a:rPr>
              <a:t> dh </a:t>
            </a:r>
            <a:r>
              <a:rPr lang="en-IN" sz="2400" dirty="0" err="1">
                <a:latin typeface="Kruti Dev 010" pitchFamily="2" charset="0"/>
              </a:rPr>
              <a:t>lqfo/kk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Hkh</a:t>
            </a:r>
            <a:r>
              <a:rPr lang="en-IN" sz="2400" dirty="0">
                <a:latin typeface="Kruti Dev 010" pitchFamily="2" charset="0"/>
              </a:rPr>
              <a:t> </a:t>
            </a:r>
            <a:r>
              <a:rPr lang="en-IN" sz="2400" dirty="0" err="1">
                <a:latin typeface="Kruti Dev 010" pitchFamily="2" charset="0"/>
              </a:rPr>
              <a:t>gksxhA</a:t>
            </a:r>
            <a:endParaRPr lang="en-IN" sz="2400" dirty="0">
              <a:latin typeface="Kruti Dev 010" pitchFamily="2" charset="0"/>
            </a:endParaRPr>
          </a:p>
          <a:p>
            <a:pPr marL="0" lvl="2" algn="just">
              <a:buFont typeface="Wingdings" pitchFamily="2" charset="2"/>
              <a:buChar char="§"/>
            </a:pPr>
            <a:endParaRPr lang="en-US" sz="2400" dirty="0">
              <a:latin typeface="Kruti Dev 01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153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Kruti Dev 010" pitchFamily="2" charset="0"/>
              </a:rPr>
              <a:t>ouksit</a:t>
            </a:r>
            <a:r>
              <a:rPr lang="en-US" sz="3200" b="1" dirty="0">
                <a:latin typeface="Kruti Dev 010" pitchFamily="2" charset="0"/>
              </a:rPr>
              <a:t>] </a:t>
            </a:r>
            <a:r>
              <a:rPr lang="en-US" sz="3200" b="1" dirty="0" err="1">
                <a:latin typeface="Kruti Dev 010" pitchFamily="2" charset="0"/>
              </a:rPr>
              <a:t>gcZy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rFkk</a:t>
            </a:r>
            <a:r>
              <a:rPr lang="en-US" sz="3200" b="1" dirty="0">
                <a:latin typeface="Kruti Dev 010" pitchFamily="2" charset="0"/>
              </a:rPr>
              <a:t> [</a:t>
            </a:r>
            <a:r>
              <a:rPr lang="en-US" sz="3200" b="1" dirty="0" err="1">
                <a:latin typeface="Kruti Dev 010" pitchFamily="2" charset="0"/>
              </a:rPr>
              <a:t>kk</a:t>
            </a:r>
            <a:r>
              <a:rPr lang="en-US" sz="3200" b="1" dirty="0">
                <a:latin typeface="Kruti Dev 010" pitchFamily="2" charset="0"/>
              </a:rPr>
              <a:t>| </a:t>
            </a:r>
            <a:r>
              <a:rPr lang="en-US" sz="3200" b="1" dirty="0" err="1">
                <a:latin typeface="Kruti Dev 010" pitchFamily="2" charset="0"/>
              </a:rPr>
              <a:t>izlaLdj.k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mRiknksa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ds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fuekZ.k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dks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izksRlkgu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gsrq</a:t>
            </a:r>
            <a:endParaRPr lang="en-US" sz="3200" b="1" dirty="0">
              <a:latin typeface="Kruti Dev 010" pitchFamily="2" charset="0"/>
            </a:endParaRPr>
          </a:p>
          <a:p>
            <a:pPr algn="ctr"/>
            <a:r>
              <a:rPr lang="en-US" sz="4000" b="1" u="sng" dirty="0" err="1">
                <a:latin typeface="Kruti Dev 010" pitchFamily="2" charset="0"/>
              </a:rPr>
              <a:t>oukapy</a:t>
            </a:r>
            <a:r>
              <a:rPr lang="en-US" sz="4000" b="1" u="sng" dirty="0">
                <a:latin typeface="Kruti Dev 010" pitchFamily="2" charset="0"/>
              </a:rPr>
              <a:t> </a:t>
            </a:r>
            <a:r>
              <a:rPr lang="en-US" sz="4000" b="1" u="sng" dirty="0" err="1">
                <a:latin typeface="Kruti Dev 010" pitchFamily="2" charset="0"/>
              </a:rPr>
              <a:t>m|ksx</a:t>
            </a:r>
            <a:r>
              <a:rPr lang="en-US" sz="4000" b="1" u="sng" dirty="0">
                <a:latin typeface="Kruti Dev 010" pitchFamily="2" charset="0"/>
              </a:rPr>
              <a:t> </a:t>
            </a:r>
            <a:r>
              <a:rPr lang="en-US" sz="4000" b="1" u="sng" dirty="0" err="1">
                <a:latin typeface="Kruti Dev 010" pitchFamily="2" charset="0"/>
              </a:rPr>
              <a:t>iSdst</a:t>
            </a:r>
            <a:endParaRPr lang="en-US" sz="4000" b="1" u="sng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76200" y="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Kruti Dev 010" pitchFamily="2" charset="0"/>
              </a:rPr>
              <a:t>iz</a:t>
            </a:r>
            <a:r>
              <a:rPr lang="en-US" sz="4000" b="1" u="sng" dirty="0">
                <a:latin typeface="Kruti Dev 010" pitchFamily="2" charset="0"/>
              </a:rPr>
              <a:t>/</a:t>
            </a:r>
            <a:r>
              <a:rPr lang="en-US" sz="4000" b="1" u="sng" dirty="0" err="1">
                <a:latin typeface="Kruti Dev 010" pitchFamily="2" charset="0"/>
              </a:rPr>
              <a:t>kkuea</a:t>
            </a:r>
            <a:r>
              <a:rPr lang="en-US" sz="4000" b="1" u="sng" dirty="0">
                <a:latin typeface="Kruti Dev 010" pitchFamily="2" charset="0"/>
              </a:rPr>
              <a:t>=h </a:t>
            </a:r>
            <a:r>
              <a:rPr lang="en-US" sz="4000" b="1" u="sng" dirty="0" err="1">
                <a:latin typeface="Kruti Dev 010" pitchFamily="2" charset="0"/>
              </a:rPr>
              <a:t>jkstxkj</a:t>
            </a:r>
            <a:r>
              <a:rPr lang="en-US" sz="4000" b="1" u="sng" dirty="0">
                <a:latin typeface="Kruti Dev 010" pitchFamily="2" charset="0"/>
              </a:rPr>
              <a:t> </a:t>
            </a:r>
            <a:r>
              <a:rPr lang="en-US" sz="4000" b="1" u="sng" dirty="0" err="1">
                <a:latin typeface="Kruti Dev 010" pitchFamily="2" charset="0"/>
              </a:rPr>
              <a:t>l`tu</a:t>
            </a:r>
            <a:r>
              <a:rPr lang="en-US" sz="4000" b="1" u="sng" dirty="0">
                <a:latin typeface="Kruti Dev 010" pitchFamily="2" charset="0"/>
              </a:rPr>
              <a:t> </a:t>
            </a:r>
            <a:r>
              <a:rPr lang="en-US" sz="4000" b="1" u="sng" dirty="0" err="1">
                <a:latin typeface="Kruti Dev 010" pitchFamily="2" charset="0"/>
              </a:rPr>
              <a:t>dk;Zdze</a:t>
            </a:r>
            <a:r>
              <a:rPr lang="hi-IN" sz="4000" b="1" u="sng" dirty="0">
                <a:latin typeface="Kruti Dev 010" pitchFamily="2" charset="0"/>
                <a:ea typeface="KaiTi" pitchFamily="49" charset="-122"/>
                <a:cs typeface="Kokila" pitchFamily="34" charset="0"/>
              </a:rPr>
              <a:t> </a:t>
            </a:r>
            <a:endParaRPr lang="en-US" sz="4000" b="1" u="sng" dirty="0">
              <a:latin typeface="Kruti Dev 010" pitchFamily="2" charset="0"/>
              <a:ea typeface="KaiTi" pitchFamily="49" charset="-122"/>
              <a:cs typeface="Koki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620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vk;q</a:t>
            </a:r>
            <a:r>
              <a:rPr lang="en-US" sz="2400" b="1" dirty="0">
                <a:latin typeface="Kruti Dev 010" pitchFamily="2" charset="0"/>
              </a:rPr>
              <a:t> &amp; 	</a:t>
            </a:r>
            <a:r>
              <a:rPr lang="en-US" sz="2400" b="1" dirty="0" err="1">
                <a:latin typeface="Kruti Dev 010" pitchFamily="2" charset="0"/>
              </a:rPr>
              <a:t>U;wure</a:t>
            </a:r>
            <a:r>
              <a:rPr lang="en-US" sz="2400" b="1" dirty="0">
                <a:latin typeface="Kruti Dev 010" pitchFamily="2" charset="0"/>
              </a:rPr>
              <a:t> 18 </a:t>
            </a:r>
            <a:r>
              <a:rPr lang="en-US" sz="2400" b="1" dirty="0" err="1">
                <a:latin typeface="Kruti Dev 010" pitchFamily="2" charset="0"/>
              </a:rPr>
              <a:t>o”kZ</a:t>
            </a:r>
            <a:endParaRPr lang="en-US" sz="2400" b="1" dirty="0">
              <a:latin typeface="Kruti Dev 010" pitchFamily="2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vf</a:t>
            </a:r>
            <a:r>
              <a:rPr lang="en-US" sz="2400" b="1" dirty="0">
                <a:latin typeface="Kruti Dev 010" pitchFamily="2" charset="0"/>
              </a:rPr>
              <a:t>/</a:t>
            </a:r>
            <a:r>
              <a:rPr lang="en-US" sz="2400" b="1" dirty="0" err="1">
                <a:latin typeface="Kruti Dev 010" pitchFamily="2" charset="0"/>
              </a:rPr>
              <a:t>kdre</a:t>
            </a:r>
            <a:r>
              <a:rPr lang="en-US" sz="2400" b="1" dirty="0">
                <a:latin typeface="Kruti Dev 010" pitchFamily="2" charset="0"/>
              </a:rPr>
              <a:t> _.k dh </a:t>
            </a:r>
            <a:r>
              <a:rPr lang="en-US" sz="2400" b="1" dirty="0" err="1">
                <a:latin typeface="Kruti Dev 010" pitchFamily="2" charset="0"/>
              </a:rPr>
              <a:t>lhek</a:t>
            </a:r>
            <a:r>
              <a:rPr lang="en-US" sz="2400" b="1" dirty="0">
                <a:latin typeface="Kruti Dev 010" pitchFamily="2" charset="0"/>
              </a:rPr>
              <a:t> &amp;</a:t>
            </a:r>
            <a:br>
              <a:rPr lang="en-US" sz="2400" dirty="0">
                <a:latin typeface="Kruti Dev 010" pitchFamily="2" charset="0"/>
              </a:rPr>
            </a:br>
            <a:r>
              <a:rPr lang="en-US" sz="2400" dirty="0">
                <a:latin typeface="Kruti Dev 010" pitchFamily="2" charset="0"/>
              </a:rPr>
              <a:t>  		</a:t>
            </a:r>
            <a:r>
              <a:rPr lang="en-US" sz="2400" dirty="0" err="1">
                <a:latin typeface="Kruti Dev 010" pitchFamily="2" charset="0"/>
              </a:rPr>
              <a:t>m|ksx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gsrq</a:t>
            </a:r>
            <a:r>
              <a:rPr lang="en-US" sz="2400" dirty="0">
                <a:latin typeface="Kruti Dev 010" pitchFamily="2" charset="0"/>
              </a:rPr>
              <a:t> 	:- 25-00 </a:t>
            </a:r>
            <a:r>
              <a:rPr lang="en-US" sz="2400" dirty="0" err="1">
                <a:latin typeface="Kruti Dev 010" pitchFamily="2" charset="0"/>
              </a:rPr>
              <a:t>yk</a:t>
            </a:r>
            <a:r>
              <a:rPr lang="en-US" sz="2400" dirty="0">
                <a:latin typeface="Kruti Dev 010" pitchFamily="2" charset="0"/>
              </a:rPr>
              <a:t>[k rd</a:t>
            </a:r>
            <a:br>
              <a:rPr lang="en-US" sz="2400" dirty="0">
                <a:latin typeface="Kruti Dev 010" pitchFamily="2" charset="0"/>
              </a:rPr>
            </a:br>
            <a:r>
              <a:rPr lang="en-US" sz="2400" dirty="0">
                <a:latin typeface="Kruti Dev 010" pitchFamily="2" charset="0"/>
              </a:rPr>
              <a:t>  		</a:t>
            </a:r>
            <a:r>
              <a:rPr lang="en-US" sz="2400" dirty="0" err="1">
                <a:latin typeface="Kruti Dev 010" pitchFamily="2" charset="0"/>
              </a:rPr>
              <a:t>lsok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dk;Z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gsrq</a:t>
            </a:r>
            <a:r>
              <a:rPr lang="en-US" sz="2400" dirty="0">
                <a:latin typeface="Kruti Dev 010" pitchFamily="2" charset="0"/>
              </a:rPr>
              <a:t> 	:- 10-00 </a:t>
            </a:r>
            <a:r>
              <a:rPr lang="en-US" sz="2400" dirty="0" err="1">
                <a:latin typeface="Kruti Dev 010" pitchFamily="2" charset="0"/>
              </a:rPr>
              <a:t>yk</a:t>
            </a:r>
            <a:r>
              <a:rPr lang="en-US" sz="2400" dirty="0">
                <a:latin typeface="Kruti Dev 010" pitchFamily="2" charset="0"/>
              </a:rPr>
              <a:t>[k </a:t>
            </a:r>
            <a:r>
              <a:rPr lang="en-US" sz="2400" b="1" dirty="0">
                <a:latin typeface="Kruti Dev 010" pitchFamily="2" charset="0"/>
              </a:rPr>
              <a:t>rd</a:t>
            </a:r>
          </a:p>
          <a:p>
            <a:pPr lvl="0">
              <a:buFont typeface="Wingdings" pitchFamily="2" charset="2"/>
              <a:buChar char="q"/>
            </a:pP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Lo;a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dk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va'knku</a:t>
            </a:r>
            <a:r>
              <a:rPr lang="en-US" sz="2400" b="1" dirty="0">
                <a:latin typeface="Kruti Dev 010" pitchFamily="2" charset="0"/>
              </a:rPr>
              <a:t>&amp;</a:t>
            </a:r>
            <a:br>
              <a:rPr lang="en-US" sz="2400" b="1" dirty="0">
                <a:latin typeface="Kruti Dev 010" pitchFamily="2" charset="0"/>
              </a:rPr>
            </a:br>
            <a:r>
              <a:rPr lang="en-US" sz="2400" b="1" dirty="0">
                <a:latin typeface="Kruti Dev 010" pitchFamily="2" charset="0"/>
              </a:rPr>
              <a:t>  		</a:t>
            </a:r>
            <a:r>
              <a:rPr lang="en-US" sz="2400" b="1" dirty="0" err="1">
                <a:latin typeface="Kruti Dev 010" pitchFamily="2" charset="0"/>
              </a:rPr>
              <a:t>lkekU</a:t>
            </a:r>
            <a:r>
              <a:rPr lang="en-US" sz="2400" b="1" dirty="0">
                <a:latin typeface="Kruti Dev 010" pitchFamily="2" charset="0"/>
              </a:rPr>
              <a:t>; </a:t>
            </a:r>
            <a:r>
              <a:rPr lang="en-US" sz="2400" b="1" dirty="0" err="1">
                <a:latin typeface="Kruti Dev 010" pitchFamily="2" charset="0"/>
              </a:rPr>
              <a:t>oxZ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ds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iq</a:t>
            </a:r>
            <a:r>
              <a:rPr lang="en-US" sz="2400" b="1" dirty="0">
                <a:latin typeface="Kruti Dev 010" pitchFamily="2" charset="0"/>
              </a:rPr>
              <a:t>:"k </a:t>
            </a:r>
            <a:r>
              <a:rPr lang="en-US" sz="2400" b="1" dirty="0" err="1">
                <a:latin typeface="Kruti Dev 010" pitchFamily="2" charset="0"/>
              </a:rPr>
              <a:t>gsrq</a:t>
            </a:r>
            <a:r>
              <a:rPr lang="en-US" sz="2400" b="1" dirty="0">
                <a:latin typeface="Kruti Dev 010" pitchFamily="2" charset="0"/>
              </a:rPr>
              <a:t> &amp; 10 </a:t>
            </a:r>
            <a:r>
              <a:rPr lang="en-US" sz="2400" b="1" dirty="0" err="1">
                <a:latin typeface="Kruti Dev 010" pitchFamily="2" charset="0"/>
              </a:rPr>
              <a:t>izfr'kr</a:t>
            </a:r>
            <a:br>
              <a:rPr lang="en-US" sz="2400" b="1" dirty="0">
                <a:latin typeface="Kruti Dev 010" pitchFamily="2" charset="0"/>
              </a:rPr>
            </a:br>
            <a:r>
              <a:rPr lang="en-US" sz="2400" b="1" dirty="0">
                <a:latin typeface="Kruti Dev 010" pitchFamily="2" charset="0"/>
              </a:rPr>
              <a:t>  		</a:t>
            </a:r>
            <a:r>
              <a:rPr lang="en-US" sz="2400" b="1" dirty="0" err="1">
                <a:latin typeface="Kruti Dev 010" pitchFamily="2" charset="0"/>
              </a:rPr>
              <a:t>vU</a:t>
            </a:r>
            <a:r>
              <a:rPr lang="en-US" sz="2400" b="1" dirty="0">
                <a:latin typeface="Kruti Dev 010" pitchFamily="2" charset="0"/>
              </a:rPr>
              <a:t>; </a:t>
            </a:r>
            <a:r>
              <a:rPr lang="en-US" sz="2400" b="1" dirty="0" err="1">
                <a:latin typeface="Kruti Dev 010" pitchFamily="2" charset="0"/>
              </a:rPr>
              <a:t>oxZ</a:t>
            </a:r>
            <a:r>
              <a:rPr lang="en-US" sz="2400" b="1" dirty="0">
                <a:latin typeface="Kruti Dev 010" pitchFamily="2" charset="0"/>
              </a:rPr>
              <a:t> ,</a:t>
            </a:r>
            <a:r>
              <a:rPr lang="en-US" sz="2400" b="1" dirty="0" err="1">
                <a:latin typeface="Kruti Dev 010" pitchFamily="2" charset="0"/>
              </a:rPr>
              <a:t>oa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efgyk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gsrq</a:t>
            </a:r>
            <a:r>
              <a:rPr lang="en-US" sz="2400" b="1" dirty="0">
                <a:latin typeface="Kruti Dev 010" pitchFamily="2" charset="0"/>
              </a:rPr>
              <a:t>  &amp; 5 </a:t>
            </a:r>
            <a:r>
              <a:rPr lang="en-US" sz="2400" b="1" dirty="0" err="1">
                <a:latin typeface="Kruti Dev 010" pitchFamily="2" charset="0"/>
              </a:rPr>
              <a:t>izfr'kr</a:t>
            </a:r>
            <a:endParaRPr lang="en-US" sz="2400" dirty="0">
              <a:latin typeface="Kruti Dev 010" pitchFamily="2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ekftZu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euh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vuqnku</a:t>
            </a:r>
            <a:r>
              <a:rPr lang="en-US" sz="2400" b="1" dirty="0">
                <a:latin typeface="Kruti Dev 010" pitchFamily="2" charset="0"/>
              </a:rPr>
              <a:t>&amp;</a:t>
            </a:r>
            <a:endParaRPr lang="en-US" sz="2400" dirty="0">
              <a:latin typeface="Kruti Dev 01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3886200"/>
          <a:ext cx="8991600" cy="2590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5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ykHkkfFkZ;ksa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 dh Js.kh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1" kern="1200" dirty="0">
                        <a:solidFill>
                          <a:schemeClr val="bg1"/>
                        </a:solidFill>
                        <a:latin typeface="Kruti Dev 011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lfClMh</a:t>
                      </a:r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baseline="0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dk</a:t>
                      </a:r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baseline="0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nj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Kruti Dev 010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1" kern="1200" dirty="0">
                        <a:solidFill>
                          <a:schemeClr val="bg1"/>
                        </a:solidFill>
                        <a:latin typeface="Kruti Dev 011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585">
                <a:tc>
                  <a:txBody>
                    <a:bodyPr/>
                    <a:lstStyle/>
                    <a:p>
                      <a:endParaRPr lang="en-US" sz="2000" b="0" kern="1200" dirty="0">
                        <a:solidFill>
                          <a:schemeClr val="tx1"/>
                        </a:solidFill>
                        <a:latin typeface="Kruti Dev 01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kern="1200" dirty="0">
                        <a:solidFill>
                          <a:schemeClr val="tx1"/>
                        </a:solidFill>
                        <a:latin typeface="Kruti Dev 01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‘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kgjh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xzkeh.k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Kruti Dev 01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6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lkekU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; Js.kh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000" b="1" kern="1200" dirty="0">
                        <a:solidFill>
                          <a:schemeClr val="bg1"/>
                        </a:solidFill>
                        <a:latin typeface="Kruti Dev 011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15%</a:t>
                      </a:r>
                      <a:endParaRPr lang="en-US" sz="2200" b="0" kern="1200" dirty="0">
                        <a:solidFill>
                          <a:schemeClr val="tx1"/>
                        </a:solidFill>
                        <a:latin typeface="Kruti Dev 010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25%</a:t>
                      </a:r>
                      <a:endParaRPr lang="en-US" sz="2200" b="0" kern="1200" dirty="0">
                        <a:solidFill>
                          <a:schemeClr val="tx1"/>
                        </a:solidFill>
                        <a:latin typeface="Kruti Dev 010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971">
                <a:tc gridSpan="2">
                  <a:txBody>
                    <a:bodyPr/>
                    <a:lstStyle/>
                    <a:p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efgyk@vtk@vttk@vfio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@</a:t>
                      </a:r>
                    </a:p>
                    <a:p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vYila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[;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d@HkwriwoZ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lSfud@fnO;kax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Kruti Dev 010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25%</a:t>
                      </a:r>
                      <a:endParaRPr lang="en-US" sz="2200" b="0" kern="1200" dirty="0">
                        <a:solidFill>
                          <a:schemeClr val="tx1"/>
                        </a:solidFill>
                        <a:latin typeface="Kruti Dev 010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35%</a:t>
                      </a:r>
                      <a:endParaRPr lang="en-US" sz="2200" b="0" kern="1200" dirty="0">
                        <a:solidFill>
                          <a:schemeClr val="tx1"/>
                        </a:solidFill>
                        <a:latin typeface="Kruti Dev 010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83134"/>
            <a:ext cx="8153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vkWuykbZu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vkosnu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djus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gsrq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vko';d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nLrkost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%&amp;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1&amp;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izkstsDV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fjiksVZ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2&amp;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ikliksVZ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QksVks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 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3&amp;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vk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kkj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dkMZ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¼vfuok;Z½ 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4&amp;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tkfr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izek.k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= ¼l{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ke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vf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kdkjh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}kjk½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5&amp;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lacaf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kr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xzke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dk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tux.kuk 2011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ds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vuqlkj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tula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[;k   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 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izek.k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=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6&amp;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vadlwph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rFkk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rduhdh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;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ksX;rk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izek.k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Vhi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%&amp;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bl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;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kstuk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ds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varxZr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fdlh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Hkh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O;olk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;@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ifjogu@d`f"k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dk;Z@i'kqikyu@ekalkgkjh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[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kk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|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inkFkZ@u”khys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inkFkZ@50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ekbZdzku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ls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de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eksVkbZ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okys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ikWyhFkhu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ds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fuekZ.k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,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oa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vU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;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izfrcaf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/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kr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dk;ksZa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gsrq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_.k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dk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izko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/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kku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ugha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gSA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Kruti Dev 010" pitchFamily="2" charset="0"/>
              </a:rPr>
              <a:t>iz</a:t>
            </a:r>
            <a:r>
              <a:rPr lang="en-US" sz="4000" b="1" u="sng" dirty="0">
                <a:latin typeface="Kruti Dev 010" pitchFamily="2" charset="0"/>
              </a:rPr>
              <a:t>/</a:t>
            </a:r>
            <a:r>
              <a:rPr lang="en-US" sz="4000" b="1" u="sng" dirty="0" err="1">
                <a:latin typeface="Kruti Dev 010" pitchFamily="2" charset="0"/>
              </a:rPr>
              <a:t>kkuea</a:t>
            </a:r>
            <a:r>
              <a:rPr lang="en-US" sz="4000" b="1" u="sng" dirty="0">
                <a:latin typeface="Kruti Dev 010" pitchFamily="2" charset="0"/>
              </a:rPr>
              <a:t>=h </a:t>
            </a:r>
            <a:r>
              <a:rPr lang="en-US" sz="4000" b="1" u="sng" dirty="0" err="1">
                <a:latin typeface="Kruti Dev 010" pitchFamily="2" charset="0"/>
              </a:rPr>
              <a:t>jkstxkj</a:t>
            </a:r>
            <a:r>
              <a:rPr lang="en-US" sz="4000" b="1" u="sng" dirty="0">
                <a:latin typeface="Kruti Dev 010" pitchFamily="2" charset="0"/>
              </a:rPr>
              <a:t> </a:t>
            </a:r>
            <a:r>
              <a:rPr lang="en-US" sz="4000" b="1" u="sng" dirty="0" err="1">
                <a:latin typeface="Kruti Dev 010" pitchFamily="2" charset="0"/>
              </a:rPr>
              <a:t>l`tu</a:t>
            </a:r>
            <a:r>
              <a:rPr lang="en-US" sz="4000" b="1" u="sng" dirty="0">
                <a:latin typeface="Kruti Dev 010" pitchFamily="2" charset="0"/>
              </a:rPr>
              <a:t> </a:t>
            </a:r>
            <a:r>
              <a:rPr lang="en-US" sz="4000" b="1" u="sng" dirty="0" err="1">
                <a:latin typeface="Kruti Dev 010" pitchFamily="2" charset="0"/>
              </a:rPr>
              <a:t>dk;Zdze</a:t>
            </a:r>
            <a:r>
              <a:rPr lang="hi-IN" sz="4000" b="1" u="sng" dirty="0">
                <a:latin typeface="Kruti Dev 010" pitchFamily="2" charset="0"/>
                <a:ea typeface="KaiTi" pitchFamily="49" charset="-122"/>
                <a:cs typeface="Kokila" pitchFamily="34" charset="0"/>
              </a:rPr>
              <a:t> </a:t>
            </a:r>
            <a:endParaRPr lang="en-US" sz="4000" b="1" u="sng" dirty="0">
              <a:latin typeface="Kruti Dev 010" pitchFamily="2" charset="0"/>
              <a:ea typeface="KaiTi" pitchFamily="49" charset="-122"/>
              <a:cs typeface="Kokila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336104"/>
            <a:ext cx="81534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rhu</a:t>
            </a:r>
            <a:r>
              <a:rPr lang="en-US" sz="3200" b="1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o’kZ</a:t>
            </a:r>
            <a:r>
              <a:rPr lang="en-US" sz="3200" b="1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iwoZ</a:t>
            </a:r>
            <a:r>
              <a:rPr lang="en-US" sz="3200" b="1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PMEGP/MUDRA </a:t>
            </a:r>
            <a:r>
              <a:rPr lang="en-US" sz="3200" b="1" dirty="0">
                <a:latin typeface="Kruti Dev 010" pitchFamily="2" charset="0"/>
                <a:ea typeface="Times New Roman" pitchFamily="18" charset="0"/>
                <a:cs typeface="Times New Roman" pitchFamily="18" charset="0"/>
              </a:rPr>
              <a:t>_.k </a:t>
            </a:r>
            <a:r>
              <a:rPr lang="en-US" sz="3200" b="1" dirty="0" err="1">
                <a:latin typeface="Kruti Dev 010" pitchFamily="2" charset="0"/>
                <a:ea typeface="Times New Roman" pitchFamily="18" charset="0"/>
                <a:cs typeface="Times New Roman" pitchFamily="18" charset="0"/>
              </a:rPr>
              <a:t>izkIr</a:t>
            </a:r>
            <a:r>
              <a:rPr lang="en-US" sz="3200" b="1" dirty="0">
                <a:latin typeface="Kruti Dev 010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Kruti Dev 010" pitchFamily="2" charset="0"/>
                <a:ea typeface="Times New Roman" pitchFamily="18" charset="0"/>
                <a:cs typeface="Times New Roman" pitchFamily="18" charset="0"/>
              </a:rPr>
              <a:t>fgrxzkfg;ksa</a:t>
            </a:r>
            <a:r>
              <a:rPr lang="en-US" sz="3200" b="1" dirty="0">
                <a:latin typeface="Kruti Dev 010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Kruti Dev 010" pitchFamily="2" charset="0"/>
                <a:ea typeface="Times New Roman" pitchFamily="18" charset="0"/>
                <a:cs typeface="Times New Roman" pitchFamily="18" charset="0"/>
              </a:rPr>
              <a:t>gsrq</a:t>
            </a:r>
            <a:endParaRPr kumimoji="0" lang="en-US" sz="3200" b="1" i="0" u="none" strike="noStrike" cap="none" normalizeH="0" baseline="0" dirty="0">
              <a:ln>
                <a:noFill/>
              </a:ln>
              <a:effectLst/>
              <a:latin typeface="Kruti Dev 010" pitchFamily="2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effectLst/>
              <a:latin typeface="Kruti Dev 010" pitchFamily="2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vkWuykbZu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vkosnu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djus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gsrq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vko';d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nLrkost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%&amp;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1&amp;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izkstsDV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fjiksVZ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¼vfrfjDr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jkstxkj</a:t>
            </a:r>
            <a:r>
              <a:rPr kumimoji="0" lang="en-US" sz="2800" b="0" i="0" u="none" strike="noStrike" cap="none" normalizeH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o fuos”k½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2&amp;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fiNyk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_.k</a:t>
            </a:r>
            <a:r>
              <a:rPr kumimoji="0" lang="en-US" sz="2800" b="0" i="0" u="none" strike="noStrike" cap="none" normalizeH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Lohd`fr</a:t>
            </a:r>
            <a:r>
              <a:rPr kumimoji="0" lang="en-US" sz="2800" b="0" i="0" u="none" strike="noStrike" cap="none" normalizeH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800" b="0" i="0" u="none" strike="noStrike" cap="none" normalizeH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=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3&amp; 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_.k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vnk;xh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iw.kZrk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izek.k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i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=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4&amp;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vk;dj</a:t>
            </a:r>
            <a:r>
              <a:rPr kumimoji="0" lang="en-US" sz="2800" b="0" i="0" u="none" strike="noStrike" cap="none" normalizeH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fjVuZ</a:t>
            </a:r>
            <a:r>
              <a:rPr kumimoji="0" lang="en-US" sz="2800" b="0" i="0" u="none" strike="noStrike" cap="none" normalizeH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3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o’kZ</a:t>
            </a:r>
            <a:r>
              <a:rPr kumimoji="0" lang="en-US" sz="2800" b="0" i="0" u="none" strike="noStrike" cap="none" normalizeH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5&amp;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lh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, }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kjk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izekf.kr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okf’kZd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[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kkrk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fooj.k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6&amp;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m|ksx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vk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kkj@m|e</a:t>
            </a:r>
            <a:r>
              <a:rPr kumimoji="0" lang="en-US" sz="2800" b="0" i="0" u="none" strike="noStrike" cap="none" normalizeH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iath;u</a:t>
            </a:r>
            <a:endParaRPr kumimoji="0" lang="en-US" sz="2800" b="0" i="0" u="none" strike="noStrike" cap="none" normalizeH="0" dirty="0">
              <a:ln>
                <a:noFill/>
              </a:ln>
              <a:effectLst/>
              <a:latin typeface="Kruti Dev 010" pitchFamily="2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aseline="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7&amp;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cSad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lgefr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Kruti Dev 010" pitchFamily="2" charset="0"/>
                <a:ea typeface="Times New Roman" pitchFamily="18" charset="0"/>
                <a:cs typeface="Calibri" pitchFamily="34" charset="0"/>
              </a:rPr>
              <a:t>i</a:t>
            </a:r>
            <a:r>
              <a:rPr lang="en-US" sz="2800" dirty="0">
                <a:latin typeface="Kruti Dev 010" pitchFamily="2" charset="0"/>
                <a:ea typeface="Times New Roman" pitchFamily="18" charset="0"/>
                <a:cs typeface="Calibri" pitchFamily="34" charset="0"/>
              </a:rPr>
              <a:t>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8&amp;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ikliksVZ</a:t>
            </a:r>
            <a:r>
              <a:rPr kumimoji="0" lang="en-US" sz="2800" b="0" i="0" u="none" strike="noStrike" cap="none" normalizeH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lkbt</a:t>
            </a:r>
            <a:r>
              <a:rPr kumimoji="0" lang="en-US" sz="2800" b="0" i="0" u="none" strike="noStrike" cap="none" normalizeH="0" dirty="0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effectLst/>
                <a:latin typeface="Kruti Dev 010" pitchFamily="2" charset="0"/>
                <a:ea typeface="Times New Roman" pitchFamily="18" charset="0"/>
                <a:cs typeface="Calibri" pitchFamily="34" charset="0"/>
              </a:rPr>
              <a:t>QksVks</a:t>
            </a:r>
            <a:endParaRPr kumimoji="0" lang="en-US" sz="2800" b="0" i="0" u="none" strike="noStrike" cap="none" normalizeH="0" baseline="0" dirty="0">
              <a:ln>
                <a:noFill/>
              </a:ln>
              <a:effectLst/>
              <a:latin typeface="Kruti Dev 010" pitchFamily="2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76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Kruti Dev 010" pitchFamily="2" charset="0"/>
              </a:rPr>
              <a:t>iz</a:t>
            </a:r>
            <a:r>
              <a:rPr lang="en-US" sz="3600" b="1" u="sng" dirty="0">
                <a:latin typeface="Kruti Dev 010" pitchFamily="2" charset="0"/>
              </a:rPr>
              <a:t>/</a:t>
            </a:r>
            <a:r>
              <a:rPr lang="en-US" sz="3600" b="1" u="sng" dirty="0" err="1">
                <a:latin typeface="Kruti Dev 010" pitchFamily="2" charset="0"/>
              </a:rPr>
              <a:t>kkuea</a:t>
            </a:r>
            <a:r>
              <a:rPr lang="en-US" sz="3600" b="1" u="sng" dirty="0">
                <a:latin typeface="Kruti Dev 010" pitchFamily="2" charset="0"/>
              </a:rPr>
              <a:t>=h </a:t>
            </a:r>
            <a:r>
              <a:rPr lang="en-US" sz="3600" b="1" u="sng" dirty="0" err="1">
                <a:latin typeface="Kruti Dev 010" pitchFamily="2" charset="0"/>
              </a:rPr>
              <a:t>jkstxkj</a:t>
            </a:r>
            <a:r>
              <a:rPr lang="en-US" sz="3600" b="1" u="sng" dirty="0">
                <a:latin typeface="Kruti Dev 010" pitchFamily="2" charset="0"/>
              </a:rPr>
              <a:t> </a:t>
            </a:r>
            <a:r>
              <a:rPr lang="en-US" sz="3600" b="1" u="sng" dirty="0" err="1">
                <a:latin typeface="Kruti Dev 010" pitchFamily="2" charset="0"/>
              </a:rPr>
              <a:t>l`tu</a:t>
            </a:r>
            <a:r>
              <a:rPr lang="en-US" sz="3600" b="1" u="sng" dirty="0">
                <a:latin typeface="Kruti Dev 010" pitchFamily="2" charset="0"/>
              </a:rPr>
              <a:t> </a:t>
            </a:r>
            <a:r>
              <a:rPr lang="en-US" sz="3600" b="1" u="sng" dirty="0" err="1">
                <a:latin typeface="Kruti Dev 010" pitchFamily="2" charset="0"/>
              </a:rPr>
              <a:t>dk;Zdze</a:t>
            </a:r>
            <a:endParaRPr lang="en-US" sz="3600" b="1" u="sng" dirty="0">
              <a:latin typeface="Kruti Dev 010" pitchFamily="2" charset="0"/>
            </a:endParaRPr>
          </a:p>
          <a:p>
            <a:pPr algn="ctr"/>
            <a:r>
              <a:rPr lang="en-US" sz="3200" b="1" dirty="0">
                <a:latin typeface="Kruti Dev 010" pitchFamily="2" charset="0"/>
                <a:ea typeface="KaiTi" pitchFamily="49" charset="-122"/>
                <a:cs typeface="Kokila" pitchFamily="34" charset="0"/>
              </a:rPr>
              <a:t>f}</a:t>
            </a:r>
            <a:r>
              <a:rPr lang="en-US" sz="3200" b="1" dirty="0" err="1">
                <a:latin typeface="Kruti Dev 010" pitchFamily="2" charset="0"/>
                <a:ea typeface="KaiTi" pitchFamily="49" charset="-122"/>
                <a:cs typeface="Kokila" pitchFamily="34" charset="0"/>
              </a:rPr>
              <a:t>rh</a:t>
            </a:r>
            <a:r>
              <a:rPr lang="en-US" sz="3200" b="1" dirty="0">
                <a:latin typeface="Kruti Dev 010" pitchFamily="2" charset="0"/>
                <a:ea typeface="KaiTi" pitchFamily="49" charset="-122"/>
                <a:cs typeface="Kokila" pitchFamily="34" charset="0"/>
              </a:rPr>
              <a:t>; _.k </a:t>
            </a:r>
            <a:r>
              <a:rPr lang="en-US" sz="2800" b="1" dirty="0">
                <a:latin typeface="Kruti Dev 010" pitchFamily="2" charset="0"/>
                <a:ea typeface="KaiTi" pitchFamily="49" charset="-122"/>
                <a:cs typeface="Kokila" pitchFamily="34" charset="0"/>
              </a:rPr>
              <a:t>¼</a:t>
            </a:r>
            <a:r>
              <a:rPr lang="en-US" sz="2800" b="1" dirty="0">
                <a:latin typeface="Kruti Dev 010" pitchFamily="2" charset="0"/>
                <a:ea typeface="KaiTi" pitchFamily="49" charset="-122"/>
                <a:cs typeface="Times New Roman" pitchFamily="18" charset="0"/>
              </a:rPr>
              <a:t>Second Loan</a:t>
            </a:r>
            <a:r>
              <a:rPr lang="en-US" sz="2800" b="1" dirty="0">
                <a:latin typeface="Kruti Dev 010" pitchFamily="2" charset="0"/>
                <a:ea typeface="KaiTi" pitchFamily="49" charset="-122"/>
                <a:cs typeface="Kokila" pitchFamily="34" charset="0"/>
              </a:rPr>
              <a:t>½</a:t>
            </a:r>
            <a:r>
              <a:rPr lang="hi-IN" sz="3200" b="1" u="sng" dirty="0">
                <a:latin typeface="Kruti Dev 010" pitchFamily="2" charset="0"/>
                <a:ea typeface="KaiTi" pitchFamily="49" charset="-122"/>
                <a:cs typeface="Kokila" pitchFamily="34" charset="0"/>
              </a:rPr>
              <a:t> </a:t>
            </a:r>
            <a:endParaRPr lang="en-US" sz="3600" b="1" u="sng" dirty="0">
              <a:latin typeface="Kruti Dev 010" pitchFamily="2" charset="0"/>
              <a:ea typeface="KaiTi" pitchFamily="49" charset="-122"/>
              <a:cs typeface="Kokila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685800"/>
            <a:ext cx="8153400" cy="60960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lkekU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oxZ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iq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:"k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gsrq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&amp; 18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o"kZ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kdre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35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o"kZ</a:t>
            </a:r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  <a:p>
            <a:pPr lvl="0" algn="l">
              <a:buNone/>
            </a:pP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 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vU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oxZ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oa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efgyk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gsrq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vk;q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18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o"kZ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kdre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40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o"kZ</a:t>
            </a:r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  <a:p>
            <a:pPr lvl="0" algn="l"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kdre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_.k dh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lhek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&amp;</a:t>
            </a:r>
          </a:p>
          <a:p>
            <a:pPr lvl="0" algn="l">
              <a:buNone/>
            </a:pP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			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m|ksx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gsrq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:- 25-00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yk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[k rd</a:t>
            </a:r>
            <a:b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</a:b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   		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lsok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dk;Z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gsrq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:- 10-00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yk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[k rd</a:t>
            </a:r>
            <a:b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</a:b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   		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O;olk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gsrq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:- 2-00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yk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[k rd</a:t>
            </a:r>
          </a:p>
          <a:p>
            <a:pPr lvl="0" algn="l"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ekftZu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euh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vuqnku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&amp;</a:t>
            </a:r>
          </a:p>
          <a:p>
            <a:pPr algn="l">
              <a:buNone/>
            </a:pP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 &amp;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lkekU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oxZ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iq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:"k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gsrq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Lohd`r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ifj;kstuk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latin typeface="Kruti Dev 010" pitchFamily="2" charset="0"/>
              </a:rPr>
              <a:t>10 </a:t>
            </a:r>
            <a:r>
              <a:rPr lang="en-US" sz="2400" b="1" u="sng" dirty="0" err="1">
                <a:solidFill>
                  <a:schemeClr val="tx1"/>
                </a:solidFill>
                <a:latin typeface="Kruti Dev 010" pitchFamily="2" charset="0"/>
              </a:rPr>
              <a:t>izfr'kr</a:t>
            </a:r>
            <a:r>
              <a:rPr lang="en-US" sz="2400" b="1" u="sng" dirty="0">
                <a:solidFill>
                  <a:schemeClr val="tx1"/>
                </a:solidFill>
                <a:latin typeface="Kruti Dev 010" pitchFamily="2" charset="0"/>
              </a:rPr>
              <a:t> </a:t>
            </a:r>
          </a:p>
          <a:p>
            <a:pPr algn="l">
              <a:buNone/>
            </a:pP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    					¼vf/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kdre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:- 1-00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yk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[k rd½</a:t>
            </a:r>
          </a:p>
          <a:p>
            <a:pPr algn="l">
              <a:buNone/>
            </a:pP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 &amp;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vfio@vYila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[;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d@efgyk@fodykax@Hkw-iw-lSfud@uDly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izHkkfor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ifjokj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lnL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gsrq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Lohd`r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ifj;kstuk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latin typeface="Kruti Dev 010" pitchFamily="2" charset="0"/>
              </a:rPr>
              <a:t>15 </a:t>
            </a:r>
            <a:r>
              <a:rPr lang="en-US" sz="2400" b="1" u="sng" dirty="0" err="1">
                <a:solidFill>
                  <a:schemeClr val="tx1"/>
                </a:solidFill>
                <a:latin typeface="Kruti Dev 010" pitchFamily="2" charset="0"/>
              </a:rPr>
              <a:t>izfr'kr</a:t>
            </a:r>
            <a:endParaRPr lang="en-US" sz="2400" b="1" u="sng" dirty="0">
              <a:solidFill>
                <a:schemeClr val="tx1"/>
              </a:solidFill>
              <a:latin typeface="Kruti Dev 010" pitchFamily="2" charset="0"/>
            </a:endParaRPr>
          </a:p>
          <a:p>
            <a:pPr algn="l">
              <a:buNone/>
            </a:pP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    					¼vf/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kdre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:- 1-50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yk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[k rd½</a:t>
            </a:r>
            <a:b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</a:b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 &amp;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vtk@vttk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oxZ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gsrq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Lohd`r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ifj;kstuk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latin typeface="Kruti Dev 010" pitchFamily="2" charset="0"/>
              </a:rPr>
              <a:t>25 </a:t>
            </a:r>
            <a:r>
              <a:rPr lang="en-US" sz="2400" b="1" u="sng" dirty="0" err="1">
                <a:solidFill>
                  <a:schemeClr val="tx1"/>
                </a:solidFill>
                <a:latin typeface="Kruti Dev 010" pitchFamily="2" charset="0"/>
              </a:rPr>
              <a:t>izfr'kr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   </a:t>
            </a:r>
          </a:p>
          <a:p>
            <a:pPr algn="l">
              <a:buNone/>
            </a:pP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						¼vf/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kdre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:- 1-50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yk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[k rd½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Kruti Dev 010" pitchFamily="2" charset="0"/>
              </a:rPr>
              <a:t>eq</a:t>
            </a:r>
            <a:r>
              <a:rPr lang="en-US" sz="4000" b="1" u="sng" dirty="0">
                <a:latin typeface="Kruti Dev 010" pitchFamily="2" charset="0"/>
              </a:rPr>
              <a:t>[;ea=h ;</a:t>
            </a:r>
            <a:r>
              <a:rPr lang="en-US" sz="4000" b="1" u="sng" dirty="0" err="1">
                <a:latin typeface="Kruti Dev 010" pitchFamily="2" charset="0"/>
              </a:rPr>
              <a:t>qok</a:t>
            </a:r>
            <a:r>
              <a:rPr lang="en-US" sz="4000" b="1" u="sng" dirty="0">
                <a:latin typeface="Kruti Dev 010" pitchFamily="2" charset="0"/>
              </a:rPr>
              <a:t> </a:t>
            </a:r>
            <a:r>
              <a:rPr lang="en-US" sz="4000" b="1" u="sng" dirty="0" err="1">
                <a:latin typeface="Kruti Dev 010" pitchFamily="2" charset="0"/>
              </a:rPr>
              <a:t>Lojkstxkj</a:t>
            </a:r>
            <a:r>
              <a:rPr lang="en-US" sz="4000" b="1" u="sng" dirty="0">
                <a:latin typeface="Kruti Dev 010" pitchFamily="2" charset="0"/>
              </a:rPr>
              <a:t> ;</a:t>
            </a:r>
            <a:r>
              <a:rPr lang="en-US" sz="4000" b="1" u="sng" dirty="0" err="1">
                <a:latin typeface="Kruti Dev 010" pitchFamily="2" charset="0"/>
              </a:rPr>
              <a:t>kstuk</a:t>
            </a:r>
            <a:r>
              <a:rPr lang="en-US" sz="4000" b="1" u="sng" dirty="0">
                <a:latin typeface="Kruti Dev 010" pitchFamily="2" charset="0"/>
              </a:rPr>
              <a:t> </a:t>
            </a:r>
            <a:r>
              <a:rPr lang="hi-IN" sz="4000" b="1" u="sng" dirty="0">
                <a:latin typeface="Kruti Dev 010" pitchFamily="2" charset="0"/>
                <a:ea typeface="KaiTi" pitchFamily="49" charset="-122"/>
                <a:cs typeface="Kokila" pitchFamily="34" charset="0"/>
              </a:rPr>
              <a:t> </a:t>
            </a:r>
            <a:endParaRPr lang="en-US" sz="4000" b="1" u="sng" dirty="0">
              <a:latin typeface="Kruti Dev 010" pitchFamily="2" charset="0"/>
              <a:ea typeface="KaiTi" pitchFamily="49" charset="-122"/>
              <a:cs typeface="Kokila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4294967295"/>
          </p:nvPr>
        </p:nvSpPr>
        <p:spPr>
          <a:xfrm>
            <a:off x="0" y="457200"/>
            <a:ext cx="9144000" cy="6400800"/>
          </a:xfrm>
        </p:spPr>
        <p:txBody>
          <a:bodyPr>
            <a:noAutofit/>
          </a:bodyPr>
          <a:lstStyle/>
          <a:p>
            <a:pPr lvl="0" algn="l">
              <a:buFont typeface="Wingdings" pitchFamily="2" charset="2"/>
              <a:buChar char="q"/>
            </a:pP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vkosnu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djus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gsrq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vko';d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nLrkost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%&amp;</a:t>
            </a:r>
          </a:p>
          <a:p>
            <a:pPr algn="l">
              <a:buNone/>
            </a:pP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1&amp;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izkstsDV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fjiksVZ</a:t>
            </a:r>
            <a:endParaRPr lang="en-US" sz="2200" b="1" dirty="0">
              <a:solidFill>
                <a:schemeClr val="tx1"/>
              </a:solidFill>
              <a:latin typeface="Kruti Dev 010" pitchFamily="2" charset="0"/>
            </a:endParaRPr>
          </a:p>
          <a:p>
            <a:pPr algn="l">
              <a:buNone/>
            </a:pP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2&amp;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ikliksVZ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QksVks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¼02½</a:t>
            </a:r>
          </a:p>
          <a:p>
            <a:pPr algn="l">
              <a:buNone/>
            </a:pP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3&amp;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vk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kkj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dkMZ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</a:p>
          <a:p>
            <a:pPr>
              <a:buNone/>
            </a:pP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4&amp; l{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ke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izkf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kdkjh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}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kjk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tkjh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tkfr@fu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%”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kDrtu@HkwriwoZ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lSfud@vYila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[;d@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uDly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     </a:t>
            </a:r>
          </a:p>
          <a:p>
            <a:pPr algn="l">
              <a:buNone/>
            </a:pP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    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izHkkfor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ifjokj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lnL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laca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kh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izek.k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= ¼;fn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ykxw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gks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rks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½</a:t>
            </a:r>
          </a:p>
          <a:p>
            <a:pPr algn="l">
              <a:buNone/>
            </a:pP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5&amp;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tUefrfFk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laca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kh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izek.k&amp;i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=</a:t>
            </a:r>
          </a:p>
          <a:p>
            <a:pPr algn="l">
              <a:buNone/>
            </a:pP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6&amp;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vadlwph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¼U;wure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vkBoh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mRrh.kZ½ o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rduhdh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ksX;rk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izek.k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=</a:t>
            </a:r>
          </a:p>
          <a:p>
            <a:pPr algn="l">
              <a:buNone/>
            </a:pP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7&amp;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jk”ku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dkMZ@fuokl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izek.k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=@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ernkrk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igpku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=@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MªkbZfoax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ykbZlsal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¼dksbZ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Hkh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,d½</a:t>
            </a:r>
          </a:p>
          <a:p>
            <a:pPr algn="l">
              <a:buNone/>
            </a:pP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8&amp;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Hkwfe@Hkou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fdjk;s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gks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rks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fdjk;kukek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de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de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ikap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o’kZ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vof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/k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, A</a:t>
            </a:r>
          </a:p>
          <a:p>
            <a:pPr algn="l">
              <a:buNone/>
            </a:pP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9&amp;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ifjokj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okf’kZd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vk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; ¼:- 3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yk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[k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/kdre½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laca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/k 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“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kiFk&amp;i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=A </a:t>
            </a:r>
          </a:p>
          <a:p>
            <a:pPr algn="l">
              <a:buNone/>
            </a:pP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10&amp;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e”khujh@midj.k@lkt&amp;lTTkk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gsrq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orZeku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njksa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dksVs”kuA</a:t>
            </a:r>
            <a:endParaRPr lang="en-US" sz="2200" b="1" dirty="0">
              <a:solidFill>
                <a:schemeClr val="tx1"/>
              </a:solidFill>
              <a:latin typeface="Kruti Dev 010" pitchFamily="2" charset="0"/>
            </a:endParaRPr>
          </a:p>
          <a:p>
            <a:pPr algn="l">
              <a:buNone/>
            </a:pP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Vhi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%&amp;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bl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kstuk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varxZr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d`f"k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dk;Z@i'kqikyu@ekalkgkjh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[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|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inkFkZ@u”khys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inkFkksZ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mRiknu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o fcdzh@20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ekbZdzku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de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eksVkbZ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okys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ikWyhFkhu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fuekZ.k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oa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vU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izfrcaf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kr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dk;ksZa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gsrq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_.k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izko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kku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ugha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A</a:t>
            </a:r>
          </a:p>
          <a:p>
            <a:endParaRPr lang="en-US" sz="2200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Kruti Dev 010" pitchFamily="2" charset="0"/>
              </a:rPr>
              <a:t>eq</a:t>
            </a:r>
            <a:r>
              <a:rPr lang="en-US" sz="4000" b="1" u="sng" dirty="0">
                <a:latin typeface="Kruti Dev 010" pitchFamily="2" charset="0"/>
              </a:rPr>
              <a:t>[;ea=h ;</a:t>
            </a:r>
            <a:r>
              <a:rPr lang="en-US" sz="4000" b="1" u="sng" dirty="0" err="1">
                <a:latin typeface="Kruti Dev 010" pitchFamily="2" charset="0"/>
              </a:rPr>
              <a:t>qok</a:t>
            </a:r>
            <a:r>
              <a:rPr lang="en-US" sz="4000" b="1" u="sng" dirty="0">
                <a:latin typeface="Kruti Dev 010" pitchFamily="2" charset="0"/>
              </a:rPr>
              <a:t> </a:t>
            </a:r>
            <a:r>
              <a:rPr lang="en-US" sz="4000" b="1" u="sng" dirty="0" err="1">
                <a:latin typeface="Kruti Dev 010" pitchFamily="2" charset="0"/>
              </a:rPr>
              <a:t>Lojkstxkj</a:t>
            </a:r>
            <a:r>
              <a:rPr lang="en-US" sz="4000" b="1" u="sng" dirty="0">
                <a:latin typeface="Kruti Dev 010" pitchFamily="2" charset="0"/>
              </a:rPr>
              <a:t> ;</a:t>
            </a:r>
            <a:r>
              <a:rPr lang="en-US" sz="4000" b="1" u="sng" dirty="0" err="1">
                <a:latin typeface="Kruti Dev 010" pitchFamily="2" charset="0"/>
              </a:rPr>
              <a:t>kstuk</a:t>
            </a:r>
            <a:r>
              <a:rPr lang="en-US" sz="4000" b="1" u="sng" dirty="0">
                <a:latin typeface="Kruti Dev 010" pitchFamily="2" charset="0"/>
              </a:rPr>
              <a:t> </a:t>
            </a:r>
            <a:r>
              <a:rPr lang="hi-IN" sz="4000" b="1" u="sng" dirty="0">
                <a:latin typeface="Kruti Dev 010" pitchFamily="2" charset="0"/>
                <a:ea typeface="KaiTi" pitchFamily="49" charset="-122"/>
                <a:cs typeface="Kokila" pitchFamily="34" charset="0"/>
              </a:rPr>
              <a:t> </a:t>
            </a:r>
            <a:endParaRPr lang="en-US" sz="4000" b="1" u="sng" dirty="0">
              <a:latin typeface="Kruti Dev 010" pitchFamily="2" charset="0"/>
              <a:ea typeface="KaiTi" pitchFamily="49" charset="-122"/>
              <a:cs typeface="Kokila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990600"/>
            <a:ext cx="8153400" cy="54864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Lo;a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m|ksx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lsok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dk;Z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;k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O;olk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;&amp;/ka/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LFkkfir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djus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gsrq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cSadksa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}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kjk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fuEukuqlkj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_.k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fn;s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tkus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izko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kku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gSA</a:t>
            </a:r>
            <a:endParaRPr lang="en-US" sz="3000" b="1" dirty="0">
              <a:solidFill>
                <a:schemeClr val="tx1"/>
              </a:solidFill>
              <a:latin typeface="Kruti Dev 010" pitchFamily="2" charset="0"/>
            </a:endParaRPr>
          </a:p>
          <a:p>
            <a:pPr algn="just">
              <a:buNone/>
            </a:pPr>
            <a:endParaRPr lang="en-US" sz="2000" b="1" dirty="0">
              <a:solidFill>
                <a:schemeClr val="tx1"/>
              </a:solidFill>
              <a:latin typeface="Kruti Dev 010" pitchFamily="2" charset="0"/>
            </a:endParaRPr>
          </a:p>
          <a:p>
            <a:pPr lvl="0" algn="l">
              <a:buFont typeface="Wingdings" pitchFamily="2" charset="2"/>
              <a:buChar char="q"/>
            </a:pP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_.k dh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lhek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&amp;</a:t>
            </a:r>
            <a:b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f'k'kq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Js.kh &amp; : 50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gtkj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rd</a:t>
            </a:r>
          </a:p>
          <a:p>
            <a:pPr lvl="0" algn="l">
              <a:buNone/>
            </a:pP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fd'kksj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Js.kh &amp; :- 50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gtkj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kd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fdUrq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5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yk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[k rd    r:.k Js.kh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gsrq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 &amp; :-  5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yk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[k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kd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fdUrq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10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yk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[k rd</a:t>
            </a:r>
          </a:p>
          <a:p>
            <a:pPr lvl="0" algn="l">
              <a:buNone/>
            </a:pPr>
            <a:endParaRPr lang="en-US" sz="3000" b="1" dirty="0">
              <a:solidFill>
                <a:schemeClr val="tx1"/>
              </a:solidFill>
              <a:latin typeface="Kruti Dev 010" pitchFamily="2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utnhdh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cSad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“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[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lEidZ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izkIr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fd;k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tk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ldrk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Kruti Dev 010" pitchFamily="2" charset="0"/>
              </a:rPr>
              <a:t>gSA</a:t>
            </a:r>
            <a:r>
              <a:rPr lang="en-US" sz="3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Kruti Dev 010" pitchFamily="2" charset="0"/>
              </a:rPr>
              <a:t>iz</a:t>
            </a:r>
            <a:r>
              <a:rPr lang="en-US" sz="4000" b="1" u="sng" dirty="0">
                <a:latin typeface="Kruti Dev 010" pitchFamily="2" charset="0"/>
              </a:rPr>
              <a:t>/</a:t>
            </a:r>
            <a:r>
              <a:rPr lang="en-US" sz="4000" b="1" u="sng" dirty="0" err="1">
                <a:latin typeface="Kruti Dev 010" pitchFamily="2" charset="0"/>
              </a:rPr>
              <a:t>kkuea</a:t>
            </a:r>
            <a:r>
              <a:rPr lang="en-US" sz="4000" b="1" u="sng" dirty="0">
                <a:latin typeface="Kruti Dev 010" pitchFamily="2" charset="0"/>
              </a:rPr>
              <a:t>=h </a:t>
            </a:r>
            <a:r>
              <a:rPr lang="en-US" sz="4000" b="1" u="sng" dirty="0" err="1">
                <a:latin typeface="Kruti Dev 010" pitchFamily="2" charset="0"/>
              </a:rPr>
              <a:t>eqnzk</a:t>
            </a:r>
            <a:r>
              <a:rPr lang="en-US" sz="4000" b="1" u="sng" dirty="0">
                <a:latin typeface="Kruti Dev 010" pitchFamily="2" charset="0"/>
              </a:rPr>
              <a:t> ;</a:t>
            </a:r>
            <a:r>
              <a:rPr lang="en-US" sz="4000" b="1" u="sng" dirty="0" err="1">
                <a:latin typeface="Kruti Dev 010" pitchFamily="2" charset="0"/>
              </a:rPr>
              <a:t>kstuk</a:t>
            </a:r>
            <a:r>
              <a:rPr lang="en-US" sz="4000" b="1" u="sng" dirty="0">
                <a:latin typeface="Kruti Dev 010" pitchFamily="2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143000"/>
            <a:ext cx="8077200" cy="49530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LVS.M vi ;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kstuk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vUrxZr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m|ksx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lsok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dk;Z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;k 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O;olk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;&amp;/ka/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LFkkfir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djus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gsrq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vuqlwfpr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tkfr@vuqlwfpr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tutkfr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oa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efgyk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fgrxzkgh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dks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ykHkkfUor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fd;s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tkus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izko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kku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A</a:t>
            </a:r>
          </a:p>
          <a:p>
            <a:pPr algn="just">
              <a:buNone/>
            </a:pPr>
            <a:endParaRPr lang="en-US" sz="3600" b="1" dirty="0">
              <a:solidFill>
                <a:schemeClr val="tx1"/>
              </a:solidFill>
              <a:latin typeface="Kruti Dev 010" pitchFamily="2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_.k dh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lhek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: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i;s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U;wure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10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yk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[k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kdre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01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djksM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+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rdA</a:t>
            </a:r>
            <a:endParaRPr lang="en-US" b="1" dirty="0">
              <a:solidFill>
                <a:schemeClr val="tx1"/>
              </a:solidFill>
              <a:latin typeface="Kruti Dev 010" pitchFamily="2" charset="0"/>
            </a:endParaRPr>
          </a:p>
          <a:p>
            <a:pPr lvl="0" algn="just">
              <a:buNone/>
            </a:pPr>
            <a:endParaRPr lang="en-US" b="1" dirty="0">
              <a:solidFill>
                <a:schemeClr val="tx1"/>
              </a:solidFill>
              <a:latin typeface="Kruti Dev 010" pitchFamily="2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utnhdh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cSad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[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lEidZ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izkIr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fd;k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tk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ldrk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gSA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</a:p>
          <a:p>
            <a:pPr marL="514350" indent="-514350" algn="just">
              <a:buFont typeface="Wingdings" pitchFamily="2" charset="2"/>
              <a:buChar char="q"/>
            </a:pPr>
            <a:endParaRPr lang="en-US" sz="2800" b="1" dirty="0">
              <a:solidFill>
                <a:schemeClr val="tx1"/>
              </a:solidFill>
              <a:latin typeface="Kruti Dev 010" pitchFamily="2" charset="0"/>
            </a:endParaRPr>
          </a:p>
          <a:p>
            <a:pPr marL="514350" indent="-514350" algn="just">
              <a:buNone/>
            </a:pPr>
            <a:endParaRPr lang="en-US" sz="2800" b="1" dirty="0">
              <a:solidFill>
                <a:schemeClr val="tx1"/>
              </a:solidFill>
              <a:latin typeface="Kruti Dev 010" pitchFamily="2" charset="0"/>
            </a:endParaRPr>
          </a:p>
          <a:p>
            <a:pPr marL="514350" indent="-514350" algn="just"/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  <a:p>
            <a:pPr marL="514350" indent="-514350" algn="just"/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44958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ruti Dev 010" pitchFamily="2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ruti Dev 010" pitchFamily="2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ruti Dev 010" pitchFamily="2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atin typeface="Kruti Dev 010" pitchFamily="2" charset="0"/>
              </a:rPr>
              <a:t>LVS.M vi ;</a:t>
            </a:r>
            <a:r>
              <a:rPr lang="en-US" sz="4000" b="1" u="sng" dirty="0" err="1">
                <a:latin typeface="Kruti Dev 010" pitchFamily="2" charset="0"/>
              </a:rPr>
              <a:t>kstuk</a:t>
            </a:r>
            <a:r>
              <a:rPr lang="en-US" sz="4000" b="1" u="sng" dirty="0">
                <a:latin typeface="Kruti Dev 010" pitchFamily="2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640" y="-107586"/>
            <a:ext cx="3142960" cy="193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-12700"/>
            <a:ext cx="32575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4" cstate="print"/>
          <a:srcRect b="-3405"/>
          <a:stretch>
            <a:fillRect/>
          </a:stretch>
        </p:blipFill>
        <p:spPr bwMode="auto">
          <a:xfrm>
            <a:off x="-152400" y="1828800"/>
            <a:ext cx="96012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36310" t="34375" r="9224" b="50000"/>
          <a:stretch>
            <a:fillRect/>
          </a:stretch>
        </p:blipFill>
        <p:spPr bwMode="auto">
          <a:xfrm>
            <a:off x="990600" y="45720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5943600"/>
            <a:ext cx="464820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Website:-  </a:t>
            </a:r>
            <a:r>
              <a:rPr lang="en-US" sz="2400" b="1" dirty="0">
                <a:solidFill>
                  <a:schemeClr val="bg1"/>
                </a:solidFill>
              </a:rPr>
              <a:t>www.mofpi.nic.in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6667" r="19180" b="625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 cstate="print"/>
          <a:srcRect l="9412" t="-774" r="12521"/>
          <a:stretch>
            <a:fillRect/>
          </a:stretch>
        </p:blipFill>
        <p:spPr bwMode="auto">
          <a:xfrm>
            <a:off x="-609600" y="-152400"/>
            <a:ext cx="9982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841" t="19791" r="21523" b="17708"/>
          <a:stretch>
            <a:fillRect/>
          </a:stretch>
        </p:blipFill>
        <p:spPr bwMode="auto">
          <a:xfrm>
            <a:off x="12700" y="838200"/>
            <a:ext cx="81407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52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2">
                    <a:lumMod val="25000"/>
                  </a:schemeClr>
                </a:solidFill>
              </a:rPr>
              <a:t>Process Flow of applications under the PMFME scheme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457200" y="381000"/>
            <a:ext cx="762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5400" b="1" u="sng" dirty="0" err="1">
                <a:latin typeface="Kruti Dev 010" pitchFamily="2" charset="0"/>
              </a:rPr>
              <a:t>O;fDrxr</a:t>
            </a:r>
            <a:r>
              <a:rPr lang="en-US" altLang="en-US" sz="5400" b="1" u="sng" dirty="0">
                <a:latin typeface="Kruti Dev 010" pitchFamily="2" charset="0"/>
              </a:rPr>
              <a:t> </a:t>
            </a:r>
            <a:r>
              <a:rPr lang="en-US" altLang="en-US" sz="5400" b="1" u="sng" dirty="0" err="1">
                <a:latin typeface="Kruti Dev 010" pitchFamily="2" charset="0"/>
              </a:rPr>
              <a:t>m|e</a:t>
            </a:r>
            <a:r>
              <a:rPr lang="en-US" altLang="en-US" sz="5400" b="1" u="sng" dirty="0">
                <a:latin typeface="Kruti Dev 010" pitchFamily="2" charset="0"/>
              </a:rPr>
              <a:t> </a:t>
            </a:r>
            <a:r>
              <a:rPr lang="en-US" altLang="en-US" sz="5400" b="1" u="sng" dirty="0" err="1">
                <a:latin typeface="Kruti Dev 010" pitchFamily="2" charset="0"/>
              </a:rPr>
              <a:t>gsrq</a:t>
            </a:r>
            <a:r>
              <a:rPr lang="en-US" altLang="en-US" sz="5400" b="1" u="sng" dirty="0">
                <a:latin typeface="Kruti Dev 010" pitchFamily="2" charset="0"/>
              </a:rPr>
              <a:t> </a:t>
            </a:r>
            <a:r>
              <a:rPr lang="en-US" altLang="en-US" sz="5400" b="1" u="sng" dirty="0" err="1">
                <a:latin typeface="Kruti Dev 010" pitchFamily="2" charset="0"/>
              </a:rPr>
              <a:t>lgk;rk</a:t>
            </a:r>
            <a:r>
              <a:rPr lang="en-US" altLang="en-US" sz="5400" b="1" u="sng" dirty="0">
                <a:latin typeface="Kruti Dev 010" pitchFamily="2" charset="0"/>
              </a:rPr>
              <a:t> 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609600" y="1306513"/>
            <a:ext cx="7086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ODOP  </a:t>
            </a:r>
            <a:r>
              <a:rPr lang="en-US" altLang="en-US" sz="3600" b="1" dirty="0" err="1">
                <a:latin typeface="Kruti Dev 010" pitchFamily="2" charset="0"/>
                <a:cs typeface="Times New Roman" pitchFamily="18" charset="0"/>
              </a:rPr>
              <a:t>vFkok</a:t>
            </a:r>
            <a:r>
              <a:rPr lang="en-US" altLang="en-US" sz="3600" b="1" dirty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NON- ODOP </a:t>
            </a:r>
            <a:r>
              <a:rPr lang="en-US" altLang="en-US" sz="3600" b="1" dirty="0" err="1">
                <a:latin typeface="Kruti Dev 010" pitchFamily="2" charset="0"/>
                <a:cs typeface="Times New Roman" pitchFamily="18" charset="0"/>
              </a:rPr>
              <a:t>m|e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35 %  </a:t>
            </a:r>
            <a:r>
              <a:rPr lang="en-US" altLang="en-US" sz="3600" b="1" dirty="0" err="1">
                <a:latin typeface="Kruti Dev 010" pitchFamily="2" charset="0"/>
                <a:cs typeface="Times New Roman" pitchFamily="18" charset="0"/>
              </a:rPr>
              <a:t>lfClMh</a:t>
            </a:r>
            <a:r>
              <a:rPr lang="en-US" altLang="en-US" sz="3600" b="1" dirty="0"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en-US" sz="3600" b="1" dirty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Kruti Dev 010" pitchFamily="2" charset="0"/>
                <a:cs typeface="Times New Roman" pitchFamily="18" charset="0"/>
              </a:rPr>
              <a:t>vf</a:t>
            </a:r>
            <a:r>
              <a:rPr lang="en-US" altLang="en-US" sz="3600" b="1" dirty="0">
                <a:latin typeface="Kruti Dev 010" pitchFamily="2" charset="0"/>
                <a:cs typeface="Times New Roman" pitchFamily="18" charset="0"/>
              </a:rPr>
              <a:t>/</a:t>
            </a:r>
            <a:r>
              <a:rPr lang="en-US" altLang="en-US" sz="3600" b="1" dirty="0" err="1">
                <a:latin typeface="Kruti Dev 010" pitchFamily="2" charset="0"/>
                <a:cs typeface="Times New Roman" pitchFamily="18" charset="0"/>
              </a:rPr>
              <a:t>kdre</a:t>
            </a:r>
            <a:r>
              <a:rPr lang="en-US" altLang="en-US" sz="3600" b="1" dirty="0">
                <a:latin typeface="Kruti Dev 010" pitchFamily="2" charset="0"/>
                <a:cs typeface="Times New Roman" pitchFamily="18" charset="0"/>
              </a:rPr>
              <a:t> :- 10 </a:t>
            </a:r>
            <a:r>
              <a:rPr lang="en-US" altLang="en-US" sz="3600" b="1" dirty="0" err="1">
                <a:latin typeface="Kruti Dev 010" pitchFamily="2" charset="0"/>
                <a:cs typeface="Times New Roman" pitchFamily="18" charset="0"/>
              </a:rPr>
              <a:t>yk</a:t>
            </a:r>
            <a:r>
              <a:rPr lang="en-US" altLang="en-US" sz="3600" b="1" dirty="0">
                <a:latin typeface="Kruti Dev 010" pitchFamily="2" charset="0"/>
                <a:cs typeface="Times New Roman" pitchFamily="18" charset="0"/>
              </a:rPr>
              <a:t>[k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</a:pPr>
            <a:endParaRPr lang="en-US" altLang="en-US" sz="3600" b="1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228600" y="66675"/>
            <a:ext cx="762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5400" b="1" u="sng" dirty="0" err="1">
                <a:latin typeface="Kruti Dev 010" pitchFamily="2" charset="0"/>
              </a:rPr>
              <a:t>lewg</a:t>
            </a:r>
            <a:r>
              <a:rPr lang="en-US" altLang="en-US" sz="5400" b="1" u="sng" dirty="0">
                <a:latin typeface="Kruti Dev 010" pitchFamily="2" charset="0"/>
              </a:rPr>
              <a:t> </a:t>
            </a:r>
            <a:r>
              <a:rPr lang="en-US" altLang="en-US" sz="5400" b="1" u="sng" dirty="0" err="1">
                <a:latin typeface="Kruti Dev 010" pitchFamily="2" charset="0"/>
              </a:rPr>
              <a:t>lajpuk</a:t>
            </a:r>
            <a:r>
              <a:rPr lang="en-US" altLang="en-US" sz="5400" b="1" u="sng" dirty="0">
                <a:latin typeface="Kruti Dev 010" pitchFamily="2" charset="0"/>
              </a:rPr>
              <a:t> 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81000" y="1295400"/>
            <a:ext cx="7086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DyLVj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endParaRPr lang="en-US" alt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Lo&amp;lgk;rk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lewg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(SHG)</a:t>
            </a:r>
            <a:endParaRPr lang="en-US" altLang="en-US" sz="3600" b="1" dirty="0">
              <a:solidFill>
                <a:schemeClr val="tx2">
                  <a:lumMod val="75000"/>
                </a:schemeClr>
              </a:solidFill>
              <a:latin typeface="Kruti Dev 010" pitchFamily="2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d`f’k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mRiknd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lewg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(FPO)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mRiknd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dkWijsfVo</a:t>
            </a:r>
            <a:endParaRPr lang="en-US" alt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“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kkldh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; ,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tslh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futh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baVjizkbZt</a:t>
            </a:r>
            <a:endParaRPr lang="en-US" alt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altLang="en-US" sz="3600" b="1" dirty="0">
              <a:solidFill>
                <a:schemeClr val="tx2">
                  <a:lumMod val="75000"/>
                </a:schemeClr>
              </a:solidFill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457200" y="3810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 u="sng" dirty="0">
                <a:latin typeface="Times New Roman" pitchFamily="18" charset="0"/>
                <a:cs typeface="Times New Roman" pitchFamily="18" charset="0"/>
              </a:rPr>
              <a:t>SHG</a:t>
            </a:r>
            <a:r>
              <a:rPr lang="en-US" altLang="en-US" sz="4800" b="1" u="sng" dirty="0">
                <a:latin typeface="Kruti Dev 010" pitchFamily="2" charset="0"/>
              </a:rPr>
              <a:t> </a:t>
            </a:r>
            <a:r>
              <a:rPr lang="en-US" altLang="en-US" sz="4800" b="1" u="sng" dirty="0" err="1">
                <a:latin typeface="Kruti Dev 010" pitchFamily="2" charset="0"/>
              </a:rPr>
              <a:t>gsrq</a:t>
            </a:r>
            <a:r>
              <a:rPr lang="en-US" altLang="en-US" sz="4800" b="1" u="sng" dirty="0">
                <a:latin typeface="Kruti Dev 010" pitchFamily="2" charset="0"/>
              </a:rPr>
              <a:t> </a:t>
            </a:r>
            <a:r>
              <a:rPr lang="en-US" altLang="en-US" sz="4800" b="1" u="sng" dirty="0" err="1">
                <a:latin typeface="Kruti Dev 010" pitchFamily="2" charset="0"/>
              </a:rPr>
              <a:t>lgk;rk</a:t>
            </a:r>
            <a:r>
              <a:rPr lang="en-US" altLang="en-US" sz="4800" b="1" u="sng" dirty="0">
                <a:latin typeface="Kruti Dev 010" pitchFamily="2" charset="0"/>
              </a:rPr>
              <a:t> 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81000" y="1295400"/>
            <a:ext cx="70866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dk;Zjr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[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kk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|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izlaLdj.k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lewg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gsrq</a:t>
            </a:r>
            <a:endParaRPr lang="en-US" alt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lhM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dSfiVy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&amp; :- 40000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izfr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lnL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;</a:t>
            </a:r>
            <a:endParaRPr lang="en-US" alt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dk;Z”khy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iwath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o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NksVs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vkStkjksa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gsrq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jkf”k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lewg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}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kjk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lnL;ksa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dks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_.k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ds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: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Ik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esa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nh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tk;sxhA</a:t>
            </a:r>
            <a:endParaRPr lang="en-US" alt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3600" b="1" dirty="0">
              <a:solidFill>
                <a:schemeClr val="tx2">
                  <a:lumMod val="75000"/>
                </a:schemeClr>
              </a:solidFill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457200" y="3810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 u="sng" dirty="0">
                <a:latin typeface="Times New Roman" pitchFamily="18" charset="0"/>
                <a:cs typeface="Times New Roman" pitchFamily="18" charset="0"/>
              </a:rPr>
              <a:t>SHG</a:t>
            </a:r>
            <a:r>
              <a:rPr lang="en-US" altLang="en-US" sz="4800" b="1" u="sng" dirty="0">
                <a:latin typeface="Kruti Dev 010" pitchFamily="2" charset="0"/>
              </a:rPr>
              <a:t> </a:t>
            </a:r>
            <a:r>
              <a:rPr lang="en-US" altLang="en-US" sz="4800" b="1" u="sng" dirty="0" err="1">
                <a:latin typeface="Kruti Dev 010" pitchFamily="2" charset="0"/>
              </a:rPr>
              <a:t>lewg</a:t>
            </a:r>
            <a:r>
              <a:rPr lang="en-US" altLang="en-US" sz="4800" b="1" u="sng" dirty="0">
                <a:latin typeface="Kruti Dev 010" pitchFamily="2" charset="0"/>
              </a:rPr>
              <a:t> _.k 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81000" y="1295401"/>
            <a:ext cx="7086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vuqnku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&amp; 35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Lo;a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ds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L=</a:t>
            </a:r>
            <a:r>
              <a:rPr lang="en-US" altLang="en-US" sz="36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ksr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ls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O;oLFkk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	1- </a:t>
            </a:r>
            <a:r>
              <a:rPr lang="en-US" altLang="en-US" sz="36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izkstsDV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ykxr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&amp; 10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	2- </a:t>
            </a:r>
            <a:r>
              <a:rPr lang="en-US" altLang="en-US" sz="36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dk;Z”khy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iwath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&amp; 20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en-US" altLang="en-US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3600" b="1" dirty="0">
              <a:solidFill>
                <a:schemeClr val="tx2">
                  <a:lumMod val="50000"/>
                </a:schemeClr>
              </a:solidFill>
              <a:latin typeface="Kruti Dev 010" pitchFamily="2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3600" b="1" dirty="0">
              <a:solidFill>
                <a:schemeClr val="tx2">
                  <a:lumMod val="50000"/>
                </a:schemeClr>
              </a:solidFill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381000" y="1295400"/>
            <a:ext cx="7086600" cy="75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vuqnku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&amp; 35</a:t>
            </a:r>
            <a:r>
              <a:rPr lang="en-US" alt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Lo;a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ds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L=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ksr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ls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O;oLFkk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	1-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izkstsDV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ykxr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&amp; 10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	2-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dk;Z”khy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iwath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&amp; 20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10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yk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[k rd&amp;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jkT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;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Lrjh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;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vizzwoy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desVh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10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yk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[k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ls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vf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/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kd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&amp;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MOFPI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3600" b="1" dirty="0">
              <a:solidFill>
                <a:schemeClr val="tx2">
                  <a:lumMod val="50000"/>
                </a:schemeClr>
              </a:solidFill>
              <a:latin typeface="Kruti Dev 010" pitchFamily="2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3600" b="1" dirty="0">
              <a:solidFill>
                <a:schemeClr val="tx2">
                  <a:lumMod val="50000"/>
                </a:schemeClr>
              </a:solidFill>
              <a:latin typeface="Kruti Dev 010" pitchFamily="2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 u="sng" dirty="0" err="1">
                <a:latin typeface="Kruti Dev 010" pitchFamily="2" charset="0"/>
              </a:rPr>
              <a:t>lewg</a:t>
            </a:r>
            <a:r>
              <a:rPr lang="en-US" altLang="en-US" sz="4800" b="1" u="sng" dirty="0">
                <a:latin typeface="Kruti Dev 010" pitchFamily="2" charset="0"/>
              </a:rPr>
              <a:t> _.k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0" y="685800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+mn-lt"/>
              </a:rPr>
              <a:t>THANK YOU</a:t>
            </a:r>
          </a:p>
        </p:txBody>
      </p:sp>
      <p:pic>
        <p:nvPicPr>
          <p:cNvPr id="6" name="Picture Placeholder 5" descr="B§gdH$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-632" b="-953"/>
          <a:stretch>
            <a:fillRect/>
          </a:stretch>
        </p:blipFill>
        <p:spPr>
          <a:xfrm>
            <a:off x="762000" y="838200"/>
            <a:ext cx="3962400" cy="4522305"/>
          </a:xfrm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4648200" y="2743200"/>
            <a:ext cx="4267200" cy="3886200"/>
          </a:xfrm>
        </p:spPr>
        <p:txBody>
          <a:bodyPr>
            <a:noAutofit/>
          </a:bodyPr>
          <a:lstStyle/>
          <a:p>
            <a:pPr lvl="0">
              <a:defRPr/>
            </a:pPr>
            <a:endParaRPr lang="en-US" sz="2800" b="1" dirty="0">
              <a:solidFill>
                <a:schemeClr val="tx1"/>
              </a:solidFill>
              <a:latin typeface="Kruti Dev 010" pitchFamily="2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&amp;%</a:t>
            </a:r>
            <a:r>
              <a:rPr lang="hi-IN" sz="2800" b="1" dirty="0">
                <a:solidFill>
                  <a:schemeClr val="tx1"/>
                </a:solidFill>
                <a:latin typeface="Kruti Dev 010" pitchFamily="2" charset="0"/>
              </a:rPr>
              <a:t> संपर्क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%&amp; </a:t>
            </a:r>
          </a:p>
          <a:p>
            <a:pPr lvl="0">
              <a:defRPr/>
            </a:pPr>
            <a:endParaRPr lang="en-US" sz="300" b="1" dirty="0">
              <a:solidFill>
                <a:schemeClr val="tx1"/>
              </a:solidFill>
              <a:latin typeface="Kruti Dev 010" pitchFamily="2" charset="0"/>
            </a:endParaRPr>
          </a:p>
          <a:p>
            <a:pPr lvl="0">
              <a:defRPr/>
            </a:pP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dk;kZy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egkizca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kd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]</a:t>
            </a:r>
          </a:p>
          <a:p>
            <a:pPr lvl="0">
              <a:defRPr/>
            </a:pP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ftyk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O;kikj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oa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m|ksx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dsUnz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ckyksn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¼N-x-½</a:t>
            </a:r>
          </a:p>
          <a:p>
            <a:pPr lvl="0">
              <a:defRPr/>
            </a:pPr>
            <a:endParaRPr lang="en-US" sz="900" b="1" dirty="0">
              <a:solidFill>
                <a:schemeClr val="tx1"/>
              </a:solidFill>
              <a:latin typeface="Kruti Dev 010" pitchFamily="2" charset="0"/>
            </a:endParaRPr>
          </a:p>
          <a:p>
            <a:pPr lvl="0">
              <a:defRPr/>
            </a:pP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Qksu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err="1">
                <a:solidFill>
                  <a:schemeClr val="tx1"/>
                </a:solidFill>
                <a:latin typeface="Kruti Dev 010" pitchFamily="2" charset="0"/>
              </a:rPr>
              <a:t>ua</a:t>
            </a:r>
            <a:r>
              <a:rPr lang="en-US" sz="3600" b="1">
                <a:solidFill>
                  <a:schemeClr val="tx1"/>
                </a:solidFill>
                <a:latin typeface="Kruti Dev 010" pitchFamily="2" charset="0"/>
              </a:rPr>
              <a:t>- 07749&amp;223948</a:t>
            </a:r>
            <a:endParaRPr lang="en-US" sz="6600" b="1" dirty="0">
              <a:solidFill>
                <a:schemeClr val="tx1"/>
              </a:solidFill>
              <a:latin typeface="Kruti Dev 010" pitchFamily="2" charset="0"/>
            </a:endParaRPr>
          </a:p>
          <a:p>
            <a:pPr lvl="0" algn="just">
              <a:defRPr/>
            </a:pPr>
            <a:r>
              <a:rPr lang="en-US" sz="1800" b="1" dirty="0">
                <a:solidFill>
                  <a:schemeClr val="tx1"/>
                </a:solidFill>
              </a:rPr>
              <a:t>Email ID:- dtic-balod.cg@gov.in </a:t>
            </a:r>
            <a:endParaRPr lang="en-US" sz="1600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61306"/>
          <a:ext cx="9144000" cy="6502976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Øekad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Lkqfo/kk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dk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fooj.k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Ikfjf'k"V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8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1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C;kt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vuqnku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b="1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6-1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8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2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LFkk;h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iwath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ykxr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vuqnku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¼lw{e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m|ksxksa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gsrq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½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b="1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6-2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8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3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usV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jkT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;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oLrq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,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oa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lsok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dj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¼UksV ,lth,lVh½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izfriwfrZ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¼y?kq] e/;e ,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oa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o`gn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m|ksxksa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gsrq½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b="1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6-3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8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4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fo|qr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“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kqYd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NwV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¼lw{e]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y?kq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] e/;e ,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oa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o`gn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m|ksxksa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gsrq½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b="1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6-4 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8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5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LVkEi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“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kqYd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ls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NwV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b="1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6-5 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8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eaMh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“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kqYd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ls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NwV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¼lw{e]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y?kq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] e/;e ,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oa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o`gn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m|ksxksa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gsrq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½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b="1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6-6 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8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7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ifj;kstuk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izfrosnu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vuqnku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b="1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6-7 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8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8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Hkw&amp;mi;ksx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esa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ifjorZu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“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kqYd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esa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NwV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b="1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6-8 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8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9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vkS|ksfxd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{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ks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=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ksa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ls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ckgj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¼Hkwfe cSad½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Hkw&amp;vkcaVu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lsok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“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kqYd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esa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fj;k;r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b="1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6-9 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953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10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vuqlwfpr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tutkfr@tkfr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oxZ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ds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m|fe;ksa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dks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vkS|ksfxd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{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ks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=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ksa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esa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Hkw&amp;vkcaVu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ij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Hkw&amp;izhfe;e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esa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NwV@fj;k;r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¼lw{e]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y?kq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] e/;e Js.kh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ds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m|ksxksa@m|eksa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ds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fy,½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b="1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6-10 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05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11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xq.koRrk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izek.khdj.k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vuqnku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b="1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6-11 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381000"/>
          <a:ext cx="9144000" cy="62134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Øekad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Lkqfo/kk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dk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fooj.k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Ikfjf'k"V</a:t>
                      </a:r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12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rduhdh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isVsUV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vuqnku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6-12 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13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izkS|ksfxdh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Ø;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vuqnku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6-13 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14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ekftZu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euh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vuqnku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6-14 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15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vkS|ksfxd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iqjLdkj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;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kstuk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6-15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4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16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fnO;kax¼fu%”kDr½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jkstxkj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vuqnku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6-16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4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17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buok;jesaV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eSustesaV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izkstsDV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vuqnku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¼Ik;kZoj.kh;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izkstsDV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vuqnku½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6-17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4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18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ifjogu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vuqnku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¼dsoy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fu;kZrksUeq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[k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m|ksxkas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gsrq½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6-18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4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19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esxk@vYVªkesxk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izkstsDV~l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ds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fy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,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fo”ks’k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iSdst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6-19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4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20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vkS|ksfxd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{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ks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=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ksa@vkS|ksfxd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ikdksZa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esa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Hkw&amp;vkcaVu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ij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Hkw&amp;izhfe;e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esa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NwV@fj;k;r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6-20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4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21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NÙkhlx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&lt;+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jkT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;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LVkVZ</a:t>
                      </a:r>
                      <a:r>
                        <a:rPr lang="en-IN" sz="2400" b="1" baseline="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vi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iSdst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6-21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4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22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vkS|ksfxd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uhfr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Arial" pitchFamily="34" charset="0"/>
                        </a:rPr>
                        <a:t>2019-24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esa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vuqlwfpr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tutkfr@tkfr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oxZ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gsrq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fo'ks"k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vkS|ksfxd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fuos'k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izksRlkgu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iSdst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6-22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4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23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ouksit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]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gcZy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rFkk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[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kk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|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izlaLdj.k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mRiknksa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ds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fuekZ.k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dks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izksRlkgu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gsrq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oukapy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m|ksx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chemeClr val="tx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iSdst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ruti Dev 010" pitchFamily="2" charset="0"/>
                        <a:ea typeface="Times New Roman"/>
                        <a:cs typeface="Mangal"/>
                      </a:endParaRP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Kruti Dev 010" pitchFamily="2" charset="0"/>
                          <a:ea typeface="Times New Roman"/>
                          <a:cs typeface="Mangal"/>
                        </a:rPr>
                        <a:t>6-23</a:t>
                      </a:r>
                    </a:p>
                  </a:txBody>
                  <a:tcPr marL="33621" marR="3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57200"/>
            <a:ext cx="9067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buFont typeface="Wingdings" pitchFamily="2" charset="2"/>
              <a:buChar char="q"/>
            </a:pP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vkS|ksfxd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fuos'k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izksRlkgu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dh 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n`f’V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ls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m|ksxksa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dk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oxhZdj.k</a:t>
            </a:r>
            <a:endParaRPr lang="en-IN" sz="3600" b="1" dirty="0">
              <a:solidFill>
                <a:schemeClr val="tx2">
                  <a:lumMod val="75000"/>
                </a:schemeClr>
              </a:solidFill>
              <a:latin typeface="Kruti Dev 010" pitchFamily="2" charset="0"/>
            </a:endParaRPr>
          </a:p>
          <a:p>
            <a:pPr marL="450850" lvl="1" indent="-271463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IN" sz="3600" dirty="0" err="1">
                <a:latin typeface="Kruti Dev 010" pitchFamily="2" charset="0"/>
              </a:rPr>
              <a:t>mPp</a:t>
            </a:r>
            <a:r>
              <a:rPr lang="en-IN" sz="3600" dirty="0">
                <a:latin typeface="Kruti Dev 010" pitchFamily="2" charset="0"/>
              </a:rPr>
              <a:t> </a:t>
            </a:r>
            <a:r>
              <a:rPr lang="en-IN" sz="3600" dirty="0" err="1">
                <a:latin typeface="Kruti Dev 010" pitchFamily="2" charset="0"/>
              </a:rPr>
              <a:t>çkFkfedrk</a:t>
            </a:r>
            <a:r>
              <a:rPr lang="en-IN" sz="3600" dirty="0">
                <a:latin typeface="Kruti Dev 010" pitchFamily="2" charset="0"/>
              </a:rPr>
              <a:t> </a:t>
            </a:r>
            <a:r>
              <a:rPr lang="en-IN" sz="3600" dirty="0" err="1">
                <a:latin typeface="Kruti Dev 010" pitchFamily="2" charset="0"/>
              </a:rPr>
              <a:t>m|ksx</a:t>
            </a:r>
            <a:endParaRPr lang="en-IN" sz="3600" dirty="0">
              <a:latin typeface="Kruti Dev 010" pitchFamily="2" charset="0"/>
            </a:endParaRPr>
          </a:p>
          <a:p>
            <a:pPr marL="450850" lvl="1" indent="-271463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IN" sz="3600" dirty="0" err="1">
                <a:latin typeface="Kruti Dev 010" pitchFamily="2" charset="0"/>
              </a:rPr>
              <a:t>izkFkfedrk</a:t>
            </a:r>
            <a:r>
              <a:rPr lang="en-IN" sz="3600" dirty="0">
                <a:latin typeface="Kruti Dev 010" pitchFamily="2" charset="0"/>
              </a:rPr>
              <a:t> </a:t>
            </a:r>
            <a:r>
              <a:rPr lang="en-IN" sz="3600" dirty="0" err="1">
                <a:latin typeface="Kruti Dev 010" pitchFamily="2" charset="0"/>
              </a:rPr>
              <a:t>m|ksx</a:t>
            </a:r>
            <a:endParaRPr lang="en-IN" sz="3600" dirty="0">
              <a:latin typeface="Kruti Dev 010" pitchFamily="2" charset="0"/>
            </a:endParaRPr>
          </a:p>
          <a:p>
            <a:pPr marL="450850" lvl="1" indent="-271463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IN" sz="3600" dirty="0" err="1">
                <a:latin typeface="Kruti Dev 010" pitchFamily="2" charset="0"/>
              </a:rPr>
              <a:t>lkekU</a:t>
            </a:r>
            <a:r>
              <a:rPr lang="en-IN" sz="3600" dirty="0">
                <a:latin typeface="Kruti Dev 010" pitchFamily="2" charset="0"/>
              </a:rPr>
              <a:t>; </a:t>
            </a:r>
            <a:r>
              <a:rPr lang="en-IN" sz="3600" dirty="0" err="1">
                <a:latin typeface="Kruti Dev 010" pitchFamily="2" charset="0"/>
              </a:rPr>
              <a:t>m|ksx</a:t>
            </a:r>
            <a:endParaRPr lang="en-IN" sz="3600" dirty="0">
              <a:latin typeface="Kruti Dev 010" pitchFamily="2" charset="0"/>
            </a:endParaRPr>
          </a:p>
          <a:p>
            <a:pPr marL="450850" lvl="1" indent="-271463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IN" sz="3600" dirty="0" err="1">
                <a:latin typeface="Kruti Dev 010" pitchFamily="2" charset="0"/>
              </a:rPr>
              <a:t>dksj</a:t>
            </a:r>
            <a:r>
              <a:rPr lang="en-IN" sz="3600" dirty="0">
                <a:latin typeface="Kruti Dev 010" pitchFamily="2" charset="0"/>
              </a:rPr>
              <a:t> </a:t>
            </a:r>
            <a:r>
              <a:rPr lang="en-IN" sz="3600" dirty="0" err="1">
                <a:latin typeface="Kruti Dev 010" pitchFamily="2" charset="0"/>
              </a:rPr>
              <a:t>lsDVj</a:t>
            </a:r>
            <a:r>
              <a:rPr lang="en-IN" sz="3600" dirty="0">
                <a:latin typeface="Kruti Dev 010" pitchFamily="2" charset="0"/>
              </a:rPr>
              <a:t> </a:t>
            </a:r>
            <a:r>
              <a:rPr lang="en-IN" sz="3600" dirty="0" err="1">
                <a:latin typeface="Kruti Dev 010" pitchFamily="2" charset="0"/>
              </a:rPr>
              <a:t>m|ksx</a:t>
            </a:r>
            <a:endParaRPr lang="en-IN" sz="3600" dirty="0">
              <a:latin typeface="Kruti Dev 010" pitchFamily="2" charset="0"/>
            </a:endParaRPr>
          </a:p>
          <a:p>
            <a:pPr marL="450850" lvl="1" indent="-271463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IN" sz="3600" dirty="0" err="1">
                <a:latin typeface="Kruti Dev 010" pitchFamily="2" charset="0"/>
              </a:rPr>
              <a:t>lar`Ir</a:t>
            </a:r>
            <a:r>
              <a:rPr lang="en-IN" sz="3600" dirty="0">
                <a:latin typeface="Kruti Dev 010" pitchFamily="2" charset="0"/>
              </a:rPr>
              <a:t> </a:t>
            </a:r>
            <a:r>
              <a:rPr lang="en-IN" sz="3600" dirty="0" err="1">
                <a:latin typeface="Kruti Dev 010" pitchFamily="2" charset="0"/>
              </a:rPr>
              <a:t>m|ksx</a:t>
            </a:r>
            <a:endParaRPr lang="en-IN" sz="3600" dirty="0">
              <a:latin typeface="Kruti Dev 010" pitchFamily="2" charset="0"/>
            </a:endParaRPr>
          </a:p>
          <a:p>
            <a:endParaRPr lang="en-IN" sz="3600" dirty="0">
              <a:latin typeface="Kruti Dev 010" pitchFamily="2" charset="0"/>
            </a:endParaRPr>
          </a:p>
          <a:p>
            <a:pPr marL="450850" indent="-450850">
              <a:buFont typeface="Wingdings" pitchFamily="2" charset="2"/>
              <a:buChar char="q"/>
            </a:pP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vkS|ksfxd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fodkl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,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oa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fiNM+siu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dh 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n`f’V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ls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fodkl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[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k.Mksa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dk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oxhZdj.k</a:t>
            </a:r>
            <a:endParaRPr lang="en-IN" sz="3600" b="1" dirty="0">
              <a:solidFill>
                <a:schemeClr val="tx2">
                  <a:lumMod val="75000"/>
                </a:schemeClr>
              </a:solidFill>
              <a:latin typeface="Kruti Dev 010" pitchFamily="2" charset="0"/>
            </a:endParaRPr>
          </a:p>
          <a:p>
            <a:pPr marL="450850" indent="-273050">
              <a:buFont typeface="Wingdings" pitchFamily="2" charset="2"/>
              <a:buChar char="§"/>
            </a:pPr>
            <a:r>
              <a:rPr lang="en-IN" sz="3600" dirty="0">
                <a:latin typeface="Kruti Dev 010" pitchFamily="2" charset="0"/>
              </a:rPr>
              <a:t>v] c] l] ,</a:t>
            </a:r>
            <a:r>
              <a:rPr lang="en-IN" sz="3600" dirty="0" err="1">
                <a:latin typeface="Kruti Dev 010" pitchFamily="2" charset="0"/>
              </a:rPr>
              <a:t>oa</a:t>
            </a:r>
            <a:r>
              <a:rPr lang="en-IN" sz="3600" dirty="0">
                <a:latin typeface="Kruti Dev 010" pitchFamily="2" charset="0"/>
              </a:rPr>
              <a:t> n </a:t>
            </a:r>
            <a:r>
              <a:rPr lang="en-IN" sz="3600" dirty="0" err="1">
                <a:latin typeface="Kruti Dev 010" pitchFamily="2" charset="0"/>
              </a:rPr>
              <a:t>Jsf.k;ksa</a:t>
            </a:r>
            <a:r>
              <a:rPr lang="en-IN" sz="3600" dirty="0">
                <a:latin typeface="Kruti Dev 010" pitchFamily="2" charset="0"/>
              </a:rPr>
              <a:t> </a:t>
            </a:r>
            <a:r>
              <a:rPr lang="en-IN" sz="3600" dirty="0" err="1">
                <a:latin typeface="Kruti Dev 010" pitchFamily="2" charset="0"/>
              </a:rPr>
              <a:t>esa</a:t>
            </a:r>
            <a:endParaRPr lang="en-IN" sz="3600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66665"/>
            <a:ext cx="9067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buFont typeface="Wingdings" pitchFamily="2" charset="2"/>
              <a:buChar char="q"/>
            </a:pP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fuos'kdksa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dk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IN" sz="3600" b="1" dirty="0" err="1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oxhZdj.k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</a:rPr>
              <a:t> </a:t>
            </a:r>
            <a:endParaRPr lang="en-IN" sz="3200" b="1" dirty="0">
              <a:solidFill>
                <a:schemeClr val="tx2">
                  <a:lumMod val="75000"/>
                </a:schemeClr>
              </a:solidFill>
              <a:latin typeface="Kruti Dev 010" pitchFamily="2" charset="0"/>
            </a:endParaRPr>
          </a:p>
          <a:p>
            <a:pPr marL="273050" indent="-273050">
              <a:buFont typeface="Wingdings" pitchFamily="2" charset="2"/>
              <a:buChar char="§"/>
            </a:pPr>
            <a:r>
              <a:rPr lang="en-IN" sz="3200" dirty="0" err="1">
                <a:latin typeface="Kruti Dev 010" pitchFamily="2" charset="0"/>
              </a:rPr>
              <a:t>lkekU</a:t>
            </a:r>
            <a:r>
              <a:rPr lang="en-IN" sz="3200" dirty="0">
                <a:latin typeface="Kruti Dev 010" pitchFamily="2" charset="0"/>
              </a:rPr>
              <a:t>; </a:t>
            </a:r>
            <a:r>
              <a:rPr lang="en-IN" sz="3200" dirty="0" err="1">
                <a:latin typeface="Kruti Dev 010" pitchFamily="2" charset="0"/>
              </a:rPr>
              <a:t>oxZ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ds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m|eh</a:t>
            </a:r>
            <a:endParaRPr lang="en-IN" sz="3200" dirty="0">
              <a:latin typeface="Kruti Dev 010" pitchFamily="2" charset="0"/>
            </a:endParaRPr>
          </a:p>
          <a:p>
            <a:pPr marL="273050" indent="-273050">
              <a:buFont typeface="Wingdings" pitchFamily="2" charset="2"/>
              <a:buChar char="§"/>
            </a:pPr>
            <a:r>
              <a:rPr lang="en-IN" sz="3200" dirty="0" err="1">
                <a:latin typeface="Kruti Dev 010" pitchFamily="2" charset="0"/>
              </a:rPr>
              <a:t>vuqlwfpr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tkfr</a:t>
            </a:r>
            <a:r>
              <a:rPr lang="en-IN" sz="3200" dirty="0">
                <a:latin typeface="Kruti Dev 010" pitchFamily="2" charset="0"/>
              </a:rPr>
              <a:t>] </a:t>
            </a:r>
            <a:r>
              <a:rPr lang="en-IN" sz="3200" dirty="0" err="1">
                <a:latin typeface="Kruti Dev 010" pitchFamily="2" charset="0"/>
              </a:rPr>
              <a:t>vuqlwfpr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tutkfr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oxZ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ds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m|eh</a:t>
            </a:r>
            <a:endParaRPr lang="en-IN" sz="3200" dirty="0">
              <a:latin typeface="Kruti Dev 010" pitchFamily="2" charset="0"/>
            </a:endParaRPr>
          </a:p>
          <a:p>
            <a:pPr marL="273050" indent="-273050">
              <a:buFont typeface="Wingdings" pitchFamily="2" charset="2"/>
              <a:buChar char="§"/>
            </a:pPr>
            <a:r>
              <a:rPr lang="en-IN" sz="3200" dirty="0" err="1">
                <a:latin typeface="Kruti Dev 010" pitchFamily="2" charset="0"/>
              </a:rPr>
              <a:t>vizoklh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Hkkjrh</a:t>
            </a:r>
            <a:r>
              <a:rPr lang="en-IN" sz="3200" dirty="0">
                <a:latin typeface="Kruti Dev 010" pitchFamily="2" charset="0"/>
              </a:rPr>
              <a:t>;] </a:t>
            </a:r>
            <a:r>
              <a:rPr lang="en-IN" sz="3200" dirty="0" err="1">
                <a:latin typeface="Kruti Dev 010" pitchFamily="2" charset="0"/>
              </a:rPr>
              <a:t>izR</a:t>
            </a:r>
            <a:r>
              <a:rPr lang="en-IN" sz="3200" dirty="0">
                <a:latin typeface="Kruti Dev 010" pitchFamily="2" charset="0"/>
              </a:rPr>
              <a:t>;{k </a:t>
            </a:r>
            <a:r>
              <a:rPr lang="en-IN" sz="3200" dirty="0" err="1">
                <a:latin typeface="Kruti Dev 010" pitchFamily="2" charset="0"/>
              </a:rPr>
              <a:t>fons'kh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fuos'kdksa</a:t>
            </a:r>
            <a:r>
              <a:rPr lang="en-IN" sz="3200" dirty="0">
                <a:latin typeface="Kruti Dev 010" pitchFamily="2" charset="0"/>
              </a:rPr>
              <a:t> ¼,Q-Mh-vkbZ-½] </a:t>
            </a:r>
            <a:r>
              <a:rPr lang="en-IN" sz="3200" dirty="0" err="1">
                <a:latin typeface="Kruti Dev 010" pitchFamily="2" charset="0"/>
              </a:rPr>
              <a:t>fu;kZrd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fuos'kd</a:t>
            </a:r>
            <a:r>
              <a:rPr lang="en-IN" sz="3200" dirty="0">
                <a:latin typeface="Kruti Dev 010" pitchFamily="2" charset="0"/>
              </a:rPr>
              <a:t>] </a:t>
            </a:r>
            <a:r>
              <a:rPr lang="en-IN" sz="3200" dirty="0" err="1">
                <a:latin typeface="Kruti Dev 010" pitchFamily="2" charset="0"/>
              </a:rPr>
              <a:t>fons'kh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rduhd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okys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m|ksx</a:t>
            </a:r>
            <a:endParaRPr lang="en-IN" sz="3200" dirty="0">
              <a:latin typeface="Kruti Dev 010" pitchFamily="2" charset="0"/>
            </a:endParaRPr>
          </a:p>
          <a:p>
            <a:pPr marL="273050" indent="-273050">
              <a:buFont typeface="Wingdings" pitchFamily="2" charset="2"/>
              <a:buChar char="§"/>
            </a:pPr>
            <a:r>
              <a:rPr lang="en-IN" sz="3200" dirty="0" err="1">
                <a:latin typeface="Kruti Dev 010" pitchFamily="2" charset="0"/>
              </a:rPr>
              <a:t>efgyk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m|eh</a:t>
            </a:r>
            <a:r>
              <a:rPr lang="en-IN" sz="3200" dirty="0">
                <a:latin typeface="Kruti Dev 010" pitchFamily="2" charset="0"/>
              </a:rPr>
              <a:t> ,</a:t>
            </a:r>
            <a:r>
              <a:rPr lang="en-IN" sz="3200" dirty="0" err="1">
                <a:latin typeface="Kruti Dev 010" pitchFamily="2" charset="0"/>
              </a:rPr>
              <a:t>oa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r`rh</a:t>
            </a:r>
            <a:r>
              <a:rPr lang="en-IN" sz="3200" dirty="0">
                <a:latin typeface="Kruti Dev 010" pitchFamily="2" charset="0"/>
              </a:rPr>
              <a:t>; </a:t>
            </a:r>
            <a:r>
              <a:rPr lang="en-IN" sz="3200" dirty="0" err="1">
                <a:latin typeface="Kruti Dev 010" pitchFamily="2" charset="0"/>
              </a:rPr>
              <a:t>fyax</a:t>
            </a:r>
            <a:endParaRPr lang="en-IN" sz="3200" dirty="0">
              <a:latin typeface="Kruti Dev 010" pitchFamily="2" charset="0"/>
            </a:endParaRPr>
          </a:p>
          <a:p>
            <a:pPr marL="273050" indent="-273050">
              <a:buFont typeface="Wingdings" pitchFamily="2" charset="2"/>
              <a:buChar char="§"/>
            </a:pPr>
            <a:r>
              <a:rPr lang="en-IN" sz="3200" dirty="0" err="1">
                <a:latin typeface="Kruti Dev 010" pitchFamily="2" charset="0"/>
              </a:rPr>
              <a:t>jkT</a:t>
            </a:r>
            <a:r>
              <a:rPr lang="en-IN" sz="3200" dirty="0">
                <a:latin typeface="Kruti Dev 010" pitchFamily="2" charset="0"/>
              </a:rPr>
              <a:t>; </a:t>
            </a:r>
            <a:r>
              <a:rPr lang="en-IN" sz="3200" dirty="0" err="1">
                <a:latin typeface="Kruti Dev 010" pitchFamily="2" charset="0"/>
              </a:rPr>
              <a:t>ds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lsokfuo`Rr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lSfud</a:t>
            </a:r>
            <a:r>
              <a:rPr lang="en-IN" sz="3200" dirty="0">
                <a:latin typeface="Kruti Dev 010" pitchFamily="2" charset="0"/>
              </a:rPr>
              <a:t>] </a:t>
            </a:r>
            <a:r>
              <a:rPr lang="en-IN" sz="3200" dirty="0" err="1">
                <a:latin typeface="Kruti Dev 010" pitchFamily="2" charset="0"/>
              </a:rPr>
              <a:t>uDlyokn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ls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izHkkfor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O;fDr</a:t>
            </a:r>
            <a:r>
              <a:rPr lang="en-IN" sz="3200" dirty="0">
                <a:latin typeface="Kruti Dev 010" pitchFamily="2" charset="0"/>
              </a:rPr>
              <a:t>] </a:t>
            </a:r>
            <a:r>
              <a:rPr lang="en-IN" sz="3200" dirty="0" err="1">
                <a:latin typeface="Kruti Dev 010" pitchFamily="2" charset="0"/>
              </a:rPr>
              <a:t>fnO;kax</a:t>
            </a:r>
            <a:r>
              <a:rPr lang="en-IN" sz="3200" dirty="0">
                <a:latin typeface="Kruti Dev 010" pitchFamily="2" charset="0"/>
              </a:rPr>
              <a:t> ¼fu%'kDr½ </a:t>
            </a:r>
            <a:r>
              <a:rPr lang="en-IN" sz="3200" dirty="0" err="1">
                <a:latin typeface="Kruti Dev 010" pitchFamily="2" charset="0"/>
              </a:rPr>
              <a:t>m|eh</a:t>
            </a:r>
            <a:endParaRPr lang="en-IN" sz="3200" dirty="0">
              <a:latin typeface="Kruti Dev 010" pitchFamily="2" charset="0"/>
            </a:endParaRPr>
          </a:p>
          <a:p>
            <a:pPr marL="273050" indent="-273050">
              <a:buFont typeface="Wingdings" pitchFamily="2" charset="2"/>
              <a:buChar char="§"/>
            </a:pPr>
            <a:r>
              <a:rPr lang="en-IN" sz="3200" dirty="0" err="1">
                <a:latin typeface="Kruti Dev 010" pitchFamily="2" charset="0"/>
              </a:rPr>
              <a:t>jkT</a:t>
            </a:r>
            <a:r>
              <a:rPr lang="en-IN" sz="3200" dirty="0">
                <a:latin typeface="Kruti Dev 010" pitchFamily="2" charset="0"/>
              </a:rPr>
              <a:t>; </a:t>
            </a:r>
            <a:r>
              <a:rPr lang="en-IN" sz="3200" dirty="0" err="1">
                <a:latin typeface="Kruti Dev 010" pitchFamily="2" charset="0"/>
              </a:rPr>
              <a:t>ds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efgyk</a:t>
            </a:r>
            <a:r>
              <a:rPr lang="en-IN" sz="3200" dirty="0">
                <a:latin typeface="Kruti Dev 010" pitchFamily="2" charset="0"/>
              </a:rPr>
              <a:t> Lo </a:t>
            </a:r>
            <a:r>
              <a:rPr lang="en-IN" sz="3200" dirty="0" err="1">
                <a:latin typeface="Kruti Dev 010" pitchFamily="2" charset="0"/>
              </a:rPr>
              <a:t>lgk;rk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lewg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dks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efgyk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oxZ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ds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m|fe;ksa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ds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cjkcj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lqfo/kk,a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izkIr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gksaxh</a:t>
            </a:r>
            <a:endParaRPr lang="en-IN" sz="3200" dirty="0">
              <a:latin typeface="Kruti Dev 010" pitchFamily="2" charset="0"/>
            </a:endParaRPr>
          </a:p>
          <a:p>
            <a:pPr marL="273050" indent="-273050">
              <a:buFont typeface="Wingdings" pitchFamily="2" charset="2"/>
              <a:buChar char="§"/>
            </a:pPr>
            <a:r>
              <a:rPr lang="en-IN" sz="3200" dirty="0" err="1">
                <a:latin typeface="Kruti Dev 010" pitchFamily="2" charset="0"/>
              </a:rPr>
              <a:t>jkT</a:t>
            </a:r>
            <a:r>
              <a:rPr lang="en-IN" sz="3200" dirty="0">
                <a:latin typeface="Kruti Dev 010" pitchFamily="2" charset="0"/>
              </a:rPr>
              <a:t>; </a:t>
            </a:r>
            <a:r>
              <a:rPr lang="en-IN" sz="3200" dirty="0" err="1">
                <a:latin typeface="Kruti Dev 010" pitchFamily="2" charset="0"/>
              </a:rPr>
              <a:t>ds</a:t>
            </a:r>
            <a:r>
              <a:rPr lang="en-IN" sz="3200" dirty="0">
                <a:latin typeface="Kruti Dev 010" pitchFamily="2" charset="0"/>
              </a:rPr>
              <a:t> ,</a:t>
            </a:r>
            <a:r>
              <a:rPr lang="en-IN" sz="3200" dirty="0" err="1">
                <a:latin typeface="Kruti Dev 010" pitchFamily="2" charset="0"/>
              </a:rPr>
              <a:t>Qihvks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2400" dirty="0">
                <a:latin typeface="Kruti Dev 010" pitchFamily="2" charset="0"/>
              </a:rPr>
              <a:t>¼Farmers Producer Organisations½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dks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lkekU</a:t>
            </a:r>
            <a:r>
              <a:rPr lang="en-IN" sz="3200" dirty="0">
                <a:latin typeface="Kruti Dev 010" pitchFamily="2" charset="0"/>
              </a:rPr>
              <a:t>; </a:t>
            </a:r>
            <a:r>
              <a:rPr lang="en-IN" sz="3200" dirty="0" err="1">
                <a:latin typeface="Kruti Dev 010" pitchFamily="2" charset="0"/>
              </a:rPr>
              <a:t>oxZ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ds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m|fe;ksa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ds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cjkcj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lqfo/kk,a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izkIr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gksaxh</a:t>
            </a:r>
            <a:endParaRPr lang="en-IN" sz="3200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66665"/>
            <a:ext cx="8229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1813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3600" b="1" dirty="0" err="1">
                <a:latin typeface="Kruti Dev 010" pitchFamily="2" charset="0"/>
              </a:rPr>
              <a:t>fuos'k</a:t>
            </a:r>
            <a:r>
              <a:rPr lang="en-IN" sz="3600" b="1" dirty="0">
                <a:latin typeface="Kruti Dev 010" pitchFamily="2" charset="0"/>
              </a:rPr>
              <a:t> </a:t>
            </a:r>
            <a:r>
              <a:rPr lang="en-IN" sz="3600" b="1" dirty="0" err="1">
                <a:latin typeface="Kruti Dev 010" pitchFamily="2" charset="0"/>
              </a:rPr>
              <a:t>ds</a:t>
            </a:r>
            <a:r>
              <a:rPr lang="en-IN" sz="3600" b="1" dirty="0">
                <a:latin typeface="Kruti Dev 010" pitchFamily="2" charset="0"/>
              </a:rPr>
              <a:t> </a:t>
            </a:r>
            <a:r>
              <a:rPr lang="en-IN" sz="3600" b="1" dirty="0" err="1">
                <a:latin typeface="Kruti Dev 010" pitchFamily="2" charset="0"/>
              </a:rPr>
              <a:t>vkdkj</a:t>
            </a:r>
            <a:r>
              <a:rPr lang="en-IN" sz="3600" b="1" dirty="0">
                <a:latin typeface="Kruti Dev 010" pitchFamily="2" charset="0"/>
              </a:rPr>
              <a:t> dh </a:t>
            </a:r>
            <a:r>
              <a:rPr lang="en-IN" sz="3600" b="1" dirty="0" err="1">
                <a:latin typeface="Kruti Dev 010" pitchFamily="2" charset="0"/>
              </a:rPr>
              <a:t>n`f"V</a:t>
            </a:r>
            <a:r>
              <a:rPr lang="en-IN" sz="3600" b="1" dirty="0">
                <a:latin typeface="Kruti Dev 010" pitchFamily="2" charset="0"/>
              </a:rPr>
              <a:t> </a:t>
            </a:r>
            <a:r>
              <a:rPr lang="en-IN" sz="3600" b="1" dirty="0" err="1">
                <a:latin typeface="Kruti Dev 010" pitchFamily="2" charset="0"/>
              </a:rPr>
              <a:t>ls</a:t>
            </a:r>
            <a:r>
              <a:rPr lang="en-IN" sz="3600" b="1" dirty="0">
                <a:latin typeface="Kruti Dev 010" pitchFamily="2" charset="0"/>
              </a:rPr>
              <a:t> </a:t>
            </a:r>
            <a:r>
              <a:rPr lang="en-IN" sz="3600" b="1" dirty="0" err="1">
                <a:latin typeface="Kruti Dev 010" pitchFamily="2" charset="0"/>
              </a:rPr>
              <a:t>m|ksxksa</a:t>
            </a:r>
            <a:r>
              <a:rPr lang="en-IN" sz="3600" b="1" dirty="0">
                <a:latin typeface="Kruti Dev 010" pitchFamily="2" charset="0"/>
              </a:rPr>
              <a:t> </a:t>
            </a:r>
            <a:r>
              <a:rPr lang="en-IN" sz="3600" b="1" dirty="0" err="1">
                <a:latin typeface="Kruti Dev 010" pitchFamily="2" charset="0"/>
              </a:rPr>
              <a:t>dk</a:t>
            </a:r>
            <a:r>
              <a:rPr lang="en-IN" sz="3600" b="1" dirty="0">
                <a:latin typeface="Kruti Dev 010" pitchFamily="2" charset="0"/>
              </a:rPr>
              <a:t> </a:t>
            </a:r>
            <a:r>
              <a:rPr lang="en-IN" sz="3600" b="1" dirty="0" err="1">
                <a:latin typeface="Kruti Dev 010" pitchFamily="2" charset="0"/>
              </a:rPr>
              <a:t>oxhZdj.k</a:t>
            </a:r>
            <a:endParaRPr lang="en-IN" sz="3600" dirty="0">
              <a:latin typeface="Kruti Dev 010" pitchFamily="2" charset="0"/>
            </a:endParaRPr>
          </a:p>
          <a:p>
            <a:pPr marL="531813" indent="273050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3200" dirty="0" err="1">
                <a:latin typeface="Kruti Dev 010" pitchFamily="2" charset="0"/>
              </a:rPr>
              <a:t>lw</a:t>
            </a:r>
            <a:r>
              <a:rPr lang="en-IN" sz="3200" dirty="0">
                <a:latin typeface="Kruti Dev 010" pitchFamily="2" charset="0"/>
              </a:rPr>
              <a:t>{e ,</a:t>
            </a:r>
            <a:r>
              <a:rPr lang="en-IN" sz="3200" dirty="0" err="1">
                <a:latin typeface="Kruti Dev 010" pitchFamily="2" charset="0"/>
              </a:rPr>
              <a:t>oa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y?kq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m|ksx</a:t>
            </a:r>
            <a:endParaRPr lang="en-IN" sz="3200" dirty="0">
              <a:latin typeface="Kruti Dev 010" pitchFamily="2" charset="0"/>
            </a:endParaRPr>
          </a:p>
          <a:p>
            <a:pPr marL="531813" indent="273050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3200" dirty="0">
                <a:latin typeface="Kruti Dev 010" pitchFamily="2" charset="0"/>
              </a:rPr>
              <a:t>e/;e </a:t>
            </a:r>
            <a:r>
              <a:rPr lang="en-IN" sz="3200" dirty="0" err="1">
                <a:latin typeface="Kruti Dev 010" pitchFamily="2" charset="0"/>
              </a:rPr>
              <a:t>m|ksx</a:t>
            </a:r>
            <a:endParaRPr lang="en-IN" sz="3200" dirty="0">
              <a:latin typeface="Kruti Dev 010" pitchFamily="2" charset="0"/>
            </a:endParaRPr>
          </a:p>
          <a:p>
            <a:pPr marL="531813" indent="273050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3200" dirty="0" err="1">
                <a:latin typeface="Kruti Dev 010" pitchFamily="2" charset="0"/>
              </a:rPr>
              <a:t>o`gn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m|ksx</a:t>
            </a:r>
            <a:r>
              <a:rPr lang="en-IN" sz="3200" dirty="0">
                <a:latin typeface="Kruti Dev 010" pitchFamily="2" charset="0"/>
              </a:rPr>
              <a:t> </a:t>
            </a:r>
          </a:p>
          <a:p>
            <a:pPr marL="531813" indent="273050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3200" dirty="0" err="1">
                <a:latin typeface="Kruti Dev 010" pitchFamily="2" charset="0"/>
              </a:rPr>
              <a:t>esxk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izkstsDV~l</a:t>
            </a:r>
            <a:endParaRPr lang="en-IN" sz="3200" dirty="0">
              <a:latin typeface="Kruti Dev 010" pitchFamily="2" charset="0"/>
            </a:endParaRPr>
          </a:p>
          <a:p>
            <a:pPr marL="531813" indent="273050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3200" dirty="0" err="1">
                <a:latin typeface="Kruti Dev 010" pitchFamily="2" charset="0"/>
              </a:rPr>
              <a:t>vYVªk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esxk</a:t>
            </a:r>
            <a:r>
              <a:rPr lang="en-IN" sz="3200" dirty="0">
                <a:latin typeface="Kruti Dev 010" pitchFamily="2" charset="0"/>
              </a:rPr>
              <a:t> </a:t>
            </a:r>
            <a:r>
              <a:rPr lang="en-IN" sz="3200" dirty="0" err="1">
                <a:latin typeface="Kruti Dev 010" pitchFamily="2" charset="0"/>
              </a:rPr>
              <a:t>izkstsDV~l</a:t>
            </a:r>
            <a:endParaRPr lang="en-IN" sz="2800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305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3600" b="1">
                <a:latin typeface="Kruti Dev 010" pitchFamily="2" charset="0"/>
              </a:rPr>
              <a:t> fus'k </a:t>
            </a:r>
            <a:r>
              <a:rPr lang="en-IN" sz="3600" b="1" dirty="0" err="1">
                <a:latin typeface="Kruti Dev 010" pitchFamily="2" charset="0"/>
              </a:rPr>
              <a:t>ds</a:t>
            </a:r>
            <a:r>
              <a:rPr lang="en-IN" sz="3600" b="1" dirty="0">
                <a:latin typeface="Kruti Dev 010" pitchFamily="2" charset="0"/>
              </a:rPr>
              <a:t> </a:t>
            </a:r>
            <a:r>
              <a:rPr lang="en-IN" sz="3600" b="1" dirty="0" err="1">
                <a:latin typeface="Kruti Dev 010" pitchFamily="2" charset="0"/>
              </a:rPr>
              <a:t>vkdkj</a:t>
            </a:r>
            <a:r>
              <a:rPr lang="en-IN" sz="3600" b="1" dirty="0">
                <a:latin typeface="Kruti Dev 010" pitchFamily="2" charset="0"/>
              </a:rPr>
              <a:t> dh </a:t>
            </a:r>
            <a:r>
              <a:rPr lang="en-IN" sz="3600" b="1" dirty="0" err="1">
                <a:latin typeface="Kruti Dev 010" pitchFamily="2" charset="0"/>
              </a:rPr>
              <a:t>n`f"V</a:t>
            </a:r>
            <a:r>
              <a:rPr lang="en-IN" sz="3600" b="1" dirty="0">
                <a:latin typeface="Kruti Dev 010" pitchFamily="2" charset="0"/>
              </a:rPr>
              <a:t> </a:t>
            </a:r>
            <a:r>
              <a:rPr lang="en-IN" sz="3600" b="1" dirty="0" err="1">
                <a:latin typeface="Kruti Dev 010" pitchFamily="2" charset="0"/>
              </a:rPr>
              <a:t>ls</a:t>
            </a:r>
            <a:r>
              <a:rPr lang="en-IN" sz="3600" b="1" dirty="0">
                <a:latin typeface="Kruti Dev 010" pitchFamily="2" charset="0"/>
              </a:rPr>
              <a:t> </a:t>
            </a:r>
            <a:r>
              <a:rPr lang="en-IN" sz="3600" b="1" dirty="0" err="1">
                <a:latin typeface="Kruti Dev 010" pitchFamily="2" charset="0"/>
              </a:rPr>
              <a:t>m|ksxksa</a:t>
            </a:r>
            <a:r>
              <a:rPr lang="en-IN" sz="3600" b="1" dirty="0">
                <a:latin typeface="Kruti Dev 010" pitchFamily="2" charset="0"/>
              </a:rPr>
              <a:t> </a:t>
            </a:r>
            <a:r>
              <a:rPr lang="en-IN" sz="3600" b="1" dirty="0" err="1">
                <a:latin typeface="Kruti Dev 010" pitchFamily="2" charset="0"/>
              </a:rPr>
              <a:t>dk</a:t>
            </a:r>
            <a:r>
              <a:rPr lang="en-IN" sz="3600" b="1" dirty="0">
                <a:latin typeface="Kruti Dev 010" pitchFamily="2" charset="0"/>
              </a:rPr>
              <a:t> </a:t>
            </a:r>
            <a:r>
              <a:rPr lang="en-IN" sz="3600" b="1" err="1">
                <a:latin typeface="Kruti Dev 010" pitchFamily="2" charset="0"/>
              </a:rPr>
              <a:t>oxhZdj.k</a:t>
            </a:r>
            <a:r>
              <a:rPr lang="en-IN" sz="3600">
                <a:latin typeface="Kruti Dev 010" pitchFamily="2" charset="0"/>
              </a:rPr>
              <a:t> </a:t>
            </a:r>
            <a:endParaRPr lang="en-IN" sz="2800" dirty="0">
              <a:latin typeface="Kruti Dev 010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800" dirty="0">
                <a:latin typeface="Kruti Dev 010" pitchFamily="2" charset="0"/>
              </a:rPr>
              <a:t> **</a:t>
            </a:r>
            <a:r>
              <a:rPr lang="en-IN" sz="2800" dirty="0" err="1">
                <a:latin typeface="Kruti Dev 010" pitchFamily="2" charset="0"/>
              </a:rPr>
              <a:t>lw</a:t>
            </a:r>
            <a:r>
              <a:rPr lang="en-IN" sz="2800" dirty="0">
                <a:latin typeface="Kruti Dev 010" pitchFamily="2" charset="0"/>
              </a:rPr>
              <a:t>{e </a:t>
            </a:r>
            <a:r>
              <a:rPr lang="en-IN" sz="2800" dirty="0" err="1">
                <a:latin typeface="Kruti Dev 010" pitchFamily="2" charset="0"/>
              </a:rPr>
              <a:t>m|ksx</a:t>
            </a:r>
            <a:r>
              <a:rPr lang="en-IN" sz="2800" dirty="0">
                <a:latin typeface="Kruti Dev 010" pitchFamily="2" charset="0"/>
              </a:rPr>
              <a:t>^^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vk'k</a:t>
            </a:r>
            <a:r>
              <a:rPr lang="en-IN" sz="2800" dirty="0">
                <a:latin typeface="Kruti Dev 010" pitchFamily="2" charset="0"/>
              </a:rPr>
              <a:t>; </a:t>
            </a:r>
            <a:r>
              <a:rPr lang="en-IN" sz="2800" dirty="0" err="1">
                <a:latin typeface="Kruti Dev 010" pitchFamily="2" charset="0"/>
              </a:rPr>
              <a:t>gS</a:t>
            </a:r>
            <a:r>
              <a:rPr lang="en-IN" sz="2800" dirty="0">
                <a:latin typeface="Kruti Dev 010" pitchFamily="2" charset="0"/>
              </a:rPr>
              <a:t> ,</a:t>
            </a:r>
            <a:r>
              <a:rPr lang="en-IN" sz="2800" dirty="0" err="1">
                <a:latin typeface="Kruti Dev 010" pitchFamily="2" charset="0"/>
              </a:rPr>
              <a:t>sls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m|ksxkas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gS</a:t>
            </a:r>
            <a:r>
              <a:rPr lang="en-IN" sz="2800" dirty="0">
                <a:latin typeface="Kruti Dev 010" pitchFamily="2" charset="0"/>
              </a:rPr>
              <a:t>] </a:t>
            </a:r>
            <a:r>
              <a:rPr lang="en-IN" sz="2800" dirty="0" err="1">
                <a:latin typeface="Kruti Dev 010" pitchFamily="2" charset="0"/>
              </a:rPr>
              <a:t>ftlesa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la;a</a:t>
            </a:r>
            <a:r>
              <a:rPr lang="en-IN" sz="2800" dirty="0">
                <a:latin typeface="Kruti Dev 010" pitchFamily="2" charset="0"/>
              </a:rPr>
              <a:t>= </a:t>
            </a:r>
            <a:r>
              <a:rPr lang="en-IN" sz="2800" dirty="0" err="1">
                <a:latin typeface="Kruti Dev 010" pitchFamily="2" charset="0"/>
              </a:rPr>
              <a:t>vkSj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e”khujh</a:t>
            </a:r>
            <a:endParaRPr lang="en-IN" sz="2800" dirty="0">
              <a:latin typeface="Kruti Dev 010" pitchFamily="2" charset="0"/>
            </a:endParaRPr>
          </a:p>
          <a:p>
            <a:r>
              <a:rPr lang="en-IN" sz="2800" dirty="0" err="1">
                <a:latin typeface="Kruti Dev 010" pitchFamily="2" charset="0"/>
              </a:rPr>
              <a:t>vFkok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miLdj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esa</a:t>
            </a:r>
            <a:r>
              <a:rPr lang="en-IN" sz="2800" dirty="0">
                <a:latin typeface="Kruti Dev 010" pitchFamily="2" charset="0"/>
              </a:rPr>
              <a:t> :- </a:t>
            </a:r>
            <a:r>
              <a:rPr lang="en-IN" sz="2400" dirty="0">
                <a:latin typeface="Kruti Dev 010" pitchFamily="2" charset="0"/>
                <a:cs typeface="Arial" pitchFamily="34" charset="0"/>
              </a:rPr>
              <a:t>25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yk</a:t>
            </a:r>
            <a:r>
              <a:rPr lang="en-IN" sz="2800" dirty="0">
                <a:latin typeface="Kruti Dev 010" pitchFamily="2" charset="0"/>
              </a:rPr>
              <a:t>[k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vf</a:t>
            </a:r>
            <a:r>
              <a:rPr lang="en-IN" sz="2800" dirty="0">
                <a:latin typeface="Kruti Dev 010" pitchFamily="2" charset="0"/>
              </a:rPr>
              <a:t>/kd </a:t>
            </a:r>
            <a:r>
              <a:rPr lang="en-IN" sz="2800" dirty="0" err="1">
                <a:latin typeface="Kruti Dev 010" pitchFamily="2" charset="0"/>
              </a:rPr>
              <a:t>dk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fuos'k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ugha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gksrk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err="1">
                <a:latin typeface="Kruti Dev 010" pitchFamily="2" charset="0"/>
              </a:rPr>
              <a:t>gS</a:t>
            </a:r>
            <a:r>
              <a:rPr lang="en-IN" sz="2800">
                <a:latin typeface="Kruti Dev 010" pitchFamily="2" charset="0"/>
              </a:rPr>
              <a:t> A</a:t>
            </a:r>
            <a:endParaRPr lang="en-US" sz="2800" dirty="0">
              <a:latin typeface="Kruti Dev 010" pitchFamily="2" charset="0"/>
            </a:endParaRPr>
          </a:p>
          <a:p>
            <a:endParaRPr lang="en-IN" sz="2800" dirty="0">
              <a:latin typeface="Kruti Dev 010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800" dirty="0">
                <a:latin typeface="Kruti Dev 010" pitchFamily="2" charset="0"/>
              </a:rPr>
              <a:t> **</a:t>
            </a:r>
            <a:r>
              <a:rPr lang="en-IN" sz="2800" dirty="0" err="1">
                <a:latin typeface="Kruti Dev 010" pitchFamily="2" charset="0"/>
              </a:rPr>
              <a:t>y?kq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m|ksx</a:t>
            </a:r>
            <a:r>
              <a:rPr lang="en-IN" sz="2800" dirty="0">
                <a:latin typeface="Kruti Dev 010" pitchFamily="2" charset="0"/>
              </a:rPr>
              <a:t>^^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vk'k</a:t>
            </a:r>
            <a:r>
              <a:rPr lang="en-IN" sz="2800" dirty="0">
                <a:latin typeface="Kruti Dev 010" pitchFamily="2" charset="0"/>
              </a:rPr>
              <a:t>; </a:t>
            </a:r>
            <a:r>
              <a:rPr lang="en-IN" sz="2800" dirty="0" err="1">
                <a:latin typeface="Kruti Dev 010" pitchFamily="2" charset="0"/>
              </a:rPr>
              <a:t>gS</a:t>
            </a:r>
            <a:r>
              <a:rPr lang="en-IN" sz="2800" dirty="0">
                <a:latin typeface="Kruti Dev 010" pitchFamily="2" charset="0"/>
              </a:rPr>
              <a:t> ,</a:t>
            </a:r>
            <a:r>
              <a:rPr lang="en-IN" sz="2800" dirty="0" err="1">
                <a:latin typeface="Kruti Dev 010" pitchFamily="2" charset="0"/>
              </a:rPr>
              <a:t>sls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m|ksxkas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gS</a:t>
            </a:r>
            <a:r>
              <a:rPr lang="en-IN" sz="2800" dirty="0">
                <a:latin typeface="Kruti Dev 010" pitchFamily="2" charset="0"/>
              </a:rPr>
              <a:t>] </a:t>
            </a:r>
            <a:r>
              <a:rPr lang="en-IN" sz="2800" dirty="0" err="1">
                <a:latin typeface="Kruti Dev 010" pitchFamily="2" charset="0"/>
              </a:rPr>
              <a:t>ftlesa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la;a</a:t>
            </a:r>
            <a:r>
              <a:rPr lang="en-IN" sz="2800" dirty="0">
                <a:latin typeface="Kruti Dev 010" pitchFamily="2" charset="0"/>
              </a:rPr>
              <a:t>= </a:t>
            </a:r>
            <a:r>
              <a:rPr lang="en-IN" sz="2800" dirty="0" err="1">
                <a:latin typeface="Kruti Dev 010" pitchFamily="2" charset="0"/>
              </a:rPr>
              <a:t>vkSj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e'khujh</a:t>
            </a:r>
            <a:endParaRPr lang="en-IN" sz="2800" dirty="0">
              <a:latin typeface="Kruti Dev 010" pitchFamily="2" charset="0"/>
            </a:endParaRPr>
          </a:p>
          <a:p>
            <a:r>
              <a:rPr lang="en-IN" sz="2800" dirty="0" err="1">
                <a:latin typeface="Kruti Dev 010" pitchFamily="2" charset="0"/>
              </a:rPr>
              <a:t>vFkok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miLdj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esa</a:t>
            </a:r>
            <a:r>
              <a:rPr lang="en-IN" sz="2800" dirty="0">
                <a:latin typeface="Kruti Dev 010" pitchFamily="2" charset="0"/>
              </a:rPr>
              <a:t> :- </a:t>
            </a:r>
            <a:r>
              <a:rPr lang="en-IN" sz="2400" dirty="0">
                <a:latin typeface="Kruti Dev 010" pitchFamily="2" charset="0"/>
                <a:cs typeface="Arial" pitchFamily="34" charset="0"/>
              </a:rPr>
              <a:t>5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djksM</a:t>
            </a:r>
            <a:r>
              <a:rPr lang="en-IN" sz="2800" dirty="0">
                <a:latin typeface="Kruti Dev 010" pitchFamily="2" charset="0"/>
              </a:rPr>
              <a:t>+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vf</a:t>
            </a:r>
            <a:r>
              <a:rPr lang="en-IN" sz="2800" dirty="0">
                <a:latin typeface="Kruti Dev 010" pitchFamily="2" charset="0"/>
              </a:rPr>
              <a:t>/kd </a:t>
            </a:r>
            <a:r>
              <a:rPr lang="en-IN" sz="2800" dirty="0" err="1">
                <a:latin typeface="Kruti Dev 010" pitchFamily="2" charset="0"/>
              </a:rPr>
              <a:t>dk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fuos'k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ugha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gksrk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gS</a:t>
            </a:r>
            <a:r>
              <a:rPr lang="en-IN" sz="2800" dirty="0">
                <a:latin typeface="Kruti Dev 010" pitchFamily="2" charset="0"/>
              </a:rPr>
              <a:t> A</a:t>
            </a:r>
          </a:p>
          <a:p>
            <a:endParaRPr lang="en-US" sz="2800" dirty="0">
              <a:latin typeface="Kruti Dev 010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800" dirty="0">
                <a:latin typeface="Kruti Dev 010" pitchFamily="2" charset="0"/>
              </a:rPr>
              <a:t> **</a:t>
            </a:r>
            <a:r>
              <a:rPr lang="en-IN" sz="2800" dirty="0" err="1">
                <a:latin typeface="Kruti Dev 010" pitchFamily="2" charset="0"/>
              </a:rPr>
              <a:t>lw</a:t>
            </a:r>
            <a:r>
              <a:rPr lang="en-IN" sz="2800" dirty="0">
                <a:latin typeface="Kruti Dev 010" pitchFamily="2" charset="0"/>
              </a:rPr>
              <a:t>{e </a:t>
            </a:r>
            <a:r>
              <a:rPr lang="en-IN" sz="2800" dirty="0" err="1">
                <a:latin typeface="Kruti Dev 010" pitchFamily="2" charset="0"/>
              </a:rPr>
              <a:t>lsok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m|e</a:t>
            </a:r>
            <a:r>
              <a:rPr lang="en-IN" sz="2800" dirty="0">
                <a:latin typeface="Kruti Dev 010" pitchFamily="2" charset="0"/>
              </a:rPr>
              <a:t>^^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vk'k</a:t>
            </a:r>
            <a:r>
              <a:rPr lang="en-IN" sz="2800" dirty="0">
                <a:latin typeface="Kruti Dev 010" pitchFamily="2" charset="0"/>
              </a:rPr>
              <a:t>; </a:t>
            </a:r>
            <a:r>
              <a:rPr lang="en-IN" sz="2800" dirty="0" err="1">
                <a:latin typeface="Kruti Dev 010" pitchFamily="2" charset="0"/>
              </a:rPr>
              <a:t>gS</a:t>
            </a:r>
            <a:r>
              <a:rPr lang="en-IN" sz="2800" dirty="0">
                <a:latin typeface="Kruti Dev 010" pitchFamily="2" charset="0"/>
              </a:rPr>
              <a:t> ,</a:t>
            </a:r>
            <a:r>
              <a:rPr lang="en-IN" sz="2800" dirty="0" err="1">
                <a:latin typeface="Kruti Dev 010" pitchFamily="2" charset="0"/>
              </a:rPr>
              <a:t>sls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m|ksxkas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gS</a:t>
            </a:r>
            <a:r>
              <a:rPr lang="en-IN" sz="2800" dirty="0">
                <a:latin typeface="Kruti Dev 010" pitchFamily="2" charset="0"/>
              </a:rPr>
              <a:t>] </a:t>
            </a:r>
            <a:r>
              <a:rPr lang="en-IN" sz="2800" dirty="0" err="1">
                <a:latin typeface="Kruti Dev 010" pitchFamily="2" charset="0"/>
              </a:rPr>
              <a:t>ftlesa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la;a</a:t>
            </a:r>
            <a:r>
              <a:rPr lang="en-IN" sz="2800" dirty="0">
                <a:latin typeface="Kruti Dev 010" pitchFamily="2" charset="0"/>
              </a:rPr>
              <a:t>= </a:t>
            </a:r>
            <a:r>
              <a:rPr lang="en-IN" sz="2800" dirty="0" err="1">
                <a:latin typeface="Kruti Dev 010" pitchFamily="2" charset="0"/>
              </a:rPr>
              <a:t>vkSj</a:t>
            </a:r>
            <a:endParaRPr lang="en-IN" sz="2800" dirty="0">
              <a:latin typeface="Kruti Dev 010" pitchFamily="2" charset="0"/>
            </a:endParaRPr>
          </a:p>
          <a:p>
            <a:r>
              <a:rPr lang="en-IN" sz="2800" dirty="0" err="1">
                <a:latin typeface="Kruti Dev 010" pitchFamily="2" charset="0"/>
              </a:rPr>
              <a:t>e'khujh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vFkok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miLdj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esa</a:t>
            </a:r>
            <a:r>
              <a:rPr lang="en-IN" sz="2800" dirty="0">
                <a:latin typeface="Kruti Dev 010" pitchFamily="2" charset="0"/>
              </a:rPr>
              <a:t> :- </a:t>
            </a:r>
            <a:r>
              <a:rPr lang="en-IN" sz="2400" dirty="0">
                <a:latin typeface="Kruti Dev 010" pitchFamily="2" charset="0"/>
                <a:cs typeface="Arial" pitchFamily="34" charset="0"/>
              </a:rPr>
              <a:t>10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yk</a:t>
            </a:r>
            <a:r>
              <a:rPr lang="en-IN" sz="2800" dirty="0">
                <a:latin typeface="Kruti Dev 010" pitchFamily="2" charset="0"/>
              </a:rPr>
              <a:t>[k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vf</a:t>
            </a:r>
            <a:r>
              <a:rPr lang="en-IN" sz="2800" dirty="0">
                <a:latin typeface="Kruti Dev 010" pitchFamily="2" charset="0"/>
              </a:rPr>
              <a:t>/kd </a:t>
            </a:r>
            <a:r>
              <a:rPr lang="en-IN" sz="2800" dirty="0" err="1">
                <a:latin typeface="Kruti Dev 010" pitchFamily="2" charset="0"/>
              </a:rPr>
              <a:t>dk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fuos'k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ugha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gksrk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err="1">
                <a:latin typeface="Kruti Dev 010" pitchFamily="2" charset="0"/>
              </a:rPr>
              <a:t>gS</a:t>
            </a:r>
            <a:r>
              <a:rPr lang="en-IN" sz="2800">
                <a:latin typeface="Kruti Dev 010" pitchFamily="2" charset="0"/>
              </a:rPr>
              <a:t> A</a:t>
            </a:r>
            <a:endParaRPr lang="en-IN" sz="2800" dirty="0">
              <a:latin typeface="Kruti Dev 010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800" dirty="0">
                <a:latin typeface="Kruti Dev 010" pitchFamily="2" charset="0"/>
              </a:rPr>
              <a:t> **</a:t>
            </a:r>
            <a:r>
              <a:rPr lang="en-IN" sz="2800" dirty="0" err="1">
                <a:latin typeface="Kruti Dev 010" pitchFamily="2" charset="0"/>
              </a:rPr>
              <a:t>y?kq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lsok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m|e</a:t>
            </a:r>
            <a:r>
              <a:rPr lang="en-IN" sz="2800" dirty="0">
                <a:latin typeface="Kruti Dev 010" pitchFamily="2" charset="0"/>
              </a:rPr>
              <a:t>^^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vk'k</a:t>
            </a:r>
            <a:r>
              <a:rPr lang="en-IN" sz="2800" dirty="0">
                <a:latin typeface="Kruti Dev 010" pitchFamily="2" charset="0"/>
              </a:rPr>
              <a:t>; </a:t>
            </a:r>
            <a:r>
              <a:rPr lang="en-IN" sz="2800" dirty="0" err="1">
                <a:latin typeface="Kruti Dev 010" pitchFamily="2" charset="0"/>
              </a:rPr>
              <a:t>gS</a:t>
            </a:r>
            <a:r>
              <a:rPr lang="en-IN" sz="2800" dirty="0">
                <a:latin typeface="Kruti Dev 010" pitchFamily="2" charset="0"/>
              </a:rPr>
              <a:t> ,</a:t>
            </a:r>
            <a:r>
              <a:rPr lang="en-IN" sz="2800" dirty="0" err="1">
                <a:latin typeface="Kruti Dev 010" pitchFamily="2" charset="0"/>
              </a:rPr>
              <a:t>sls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m|ksxkas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gS</a:t>
            </a:r>
            <a:r>
              <a:rPr lang="en-IN" sz="2800" dirty="0">
                <a:latin typeface="Kruti Dev 010" pitchFamily="2" charset="0"/>
              </a:rPr>
              <a:t>] </a:t>
            </a:r>
            <a:r>
              <a:rPr lang="en-IN" sz="2800" dirty="0" err="1">
                <a:latin typeface="Kruti Dev 010" pitchFamily="2" charset="0"/>
              </a:rPr>
              <a:t>ftlesa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la;a</a:t>
            </a:r>
            <a:r>
              <a:rPr lang="en-IN" sz="2800" dirty="0">
                <a:latin typeface="Kruti Dev 010" pitchFamily="2" charset="0"/>
              </a:rPr>
              <a:t>= </a:t>
            </a:r>
            <a:r>
              <a:rPr lang="en-IN" sz="2800" dirty="0" err="1">
                <a:latin typeface="Kruti Dev 010" pitchFamily="2" charset="0"/>
              </a:rPr>
              <a:t>vkSj</a:t>
            </a:r>
            <a:endParaRPr lang="en-IN" sz="2800" dirty="0">
              <a:latin typeface="Kruti Dev 010" pitchFamily="2" charset="0"/>
            </a:endParaRPr>
          </a:p>
          <a:p>
            <a:r>
              <a:rPr lang="en-IN" sz="2800" dirty="0" err="1">
                <a:latin typeface="Kruti Dev 010" pitchFamily="2" charset="0"/>
              </a:rPr>
              <a:t>e'khujh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vFkok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miLdj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esa</a:t>
            </a:r>
            <a:r>
              <a:rPr lang="en-IN" sz="2800" dirty="0">
                <a:latin typeface="Kruti Dev 010" pitchFamily="2" charset="0"/>
              </a:rPr>
              <a:t> :- </a:t>
            </a:r>
            <a:r>
              <a:rPr lang="en-IN" sz="2400" dirty="0">
                <a:latin typeface="Kruti Dev 010" pitchFamily="2" charset="0"/>
                <a:cs typeface="Arial" pitchFamily="34" charset="0"/>
              </a:rPr>
              <a:t>2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djksM</a:t>
            </a:r>
            <a:r>
              <a:rPr lang="en-IN" sz="2800" dirty="0">
                <a:latin typeface="Kruti Dev 010" pitchFamily="2" charset="0"/>
              </a:rPr>
              <a:t>+ </a:t>
            </a:r>
            <a:r>
              <a:rPr lang="en-IN" sz="2800" dirty="0" err="1">
                <a:latin typeface="Kruti Dev 010" pitchFamily="2" charset="0"/>
              </a:rPr>
              <a:t>ls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vf</a:t>
            </a:r>
            <a:r>
              <a:rPr lang="en-IN" sz="2800" dirty="0">
                <a:latin typeface="Kruti Dev 010" pitchFamily="2" charset="0"/>
              </a:rPr>
              <a:t>/kd </a:t>
            </a:r>
            <a:r>
              <a:rPr lang="en-IN" sz="2800" dirty="0" err="1">
                <a:latin typeface="Kruti Dev 010" pitchFamily="2" charset="0"/>
              </a:rPr>
              <a:t>dk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fuos'k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ugha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gksrk</a:t>
            </a:r>
            <a:r>
              <a:rPr lang="en-IN" sz="2800" dirty="0">
                <a:latin typeface="Kruti Dev 010" pitchFamily="2" charset="0"/>
              </a:rPr>
              <a:t> </a:t>
            </a:r>
            <a:r>
              <a:rPr lang="en-IN" sz="2800" dirty="0" err="1">
                <a:latin typeface="Kruti Dev 010" pitchFamily="2" charset="0"/>
              </a:rPr>
              <a:t>gS</a:t>
            </a:r>
            <a:r>
              <a:rPr lang="en-IN" sz="2800" dirty="0">
                <a:latin typeface="Kruti Dev 010" pitchFamily="2" charset="0"/>
              </a:rPr>
              <a:t> 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</TotalTime>
  <Words>5028</Words>
  <Application>Microsoft Office PowerPoint</Application>
  <PresentationFormat>On-screen Show (4:3)</PresentationFormat>
  <Paragraphs>468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Kokila</vt:lpstr>
      <vt:lpstr>Kruti Dev 010</vt:lpstr>
      <vt:lpstr>Times New Roman</vt:lpstr>
      <vt:lpstr>Wingdings</vt:lpstr>
      <vt:lpstr>Office Theme</vt:lpstr>
      <vt:lpstr>PowerPoint Presentation</vt:lpstr>
      <vt:lpstr>Layout of 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GOUSEWAK PRASAD</cp:lastModifiedBy>
  <cp:revision>416</cp:revision>
  <dcterms:created xsi:type="dcterms:W3CDTF">2020-02-26T09:57:36Z</dcterms:created>
  <dcterms:modified xsi:type="dcterms:W3CDTF">2022-03-29T09:28:52Z</dcterms:modified>
</cp:coreProperties>
</file>